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6"/>
  </p:notesMasterIdLst>
  <p:sldIdLst>
    <p:sldId id="342" r:id="rId5"/>
    <p:sldId id="351" r:id="rId6"/>
    <p:sldId id="354" r:id="rId7"/>
    <p:sldId id="355" r:id="rId8"/>
    <p:sldId id="356" r:id="rId9"/>
    <p:sldId id="357" r:id="rId10"/>
    <p:sldId id="358" r:id="rId11"/>
    <p:sldId id="359" r:id="rId12"/>
    <p:sldId id="360" r:id="rId13"/>
    <p:sldId id="361" r:id="rId14"/>
    <p:sldId id="348" r:id="rId15"/>
    <p:sldId id="362" r:id="rId16"/>
    <p:sldId id="363" r:id="rId17"/>
    <p:sldId id="364" r:id="rId18"/>
    <p:sldId id="365" r:id="rId19"/>
    <p:sldId id="369" r:id="rId20"/>
    <p:sldId id="370" r:id="rId21"/>
    <p:sldId id="371" r:id="rId22"/>
    <p:sldId id="366" r:id="rId23"/>
    <p:sldId id="372" r:id="rId24"/>
    <p:sldId id="373" r:id="rId25"/>
    <p:sldId id="374" r:id="rId26"/>
    <p:sldId id="367" r:id="rId27"/>
    <p:sldId id="375" r:id="rId28"/>
    <p:sldId id="376" r:id="rId29"/>
    <p:sldId id="377" r:id="rId30"/>
    <p:sldId id="368"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 id="399" r:id="rId53"/>
    <p:sldId id="400" r:id="rId54"/>
    <p:sldId id="401" r:id="rId55"/>
    <p:sldId id="402" r:id="rId56"/>
    <p:sldId id="403" r:id="rId57"/>
    <p:sldId id="404" r:id="rId58"/>
    <p:sldId id="405" r:id="rId59"/>
    <p:sldId id="406" r:id="rId60"/>
    <p:sldId id="407" r:id="rId61"/>
    <p:sldId id="408" r:id="rId62"/>
    <p:sldId id="409" r:id="rId63"/>
    <p:sldId id="410" r:id="rId64"/>
    <p:sldId id="411" r:id="rId65"/>
    <p:sldId id="412" r:id="rId66"/>
    <p:sldId id="413" r:id="rId67"/>
    <p:sldId id="414" r:id="rId68"/>
    <p:sldId id="416" r:id="rId69"/>
    <p:sldId id="417"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30" r:id="rId83"/>
    <p:sldId id="431" r:id="rId84"/>
    <p:sldId id="35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517" autoAdjust="0"/>
  </p:normalViewPr>
  <p:slideViewPr>
    <p:cSldViewPr snapToGrid="0" snapToObjects="1" showGuides="1">
      <p:cViewPr varScale="1">
        <p:scale>
          <a:sx n="70" d="100"/>
          <a:sy n="70" d="100"/>
        </p:scale>
        <p:origin x="872"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F1F90E-7297-4FD4-814C-4ED39F5BAE8D}"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32DD9759-A770-4BE0-B836-551120956ACC}">
      <dgm:prSet/>
      <dgm:spPr>
        <a:solidFill>
          <a:schemeClr val="accent1">
            <a:alpha val="50000"/>
          </a:schemeClr>
        </a:solidFill>
      </dgm:spPr>
      <dgm:t>
        <a:bodyPr/>
        <a:lstStyle/>
        <a:p>
          <a:pPr algn="l"/>
          <a:r>
            <a:rPr lang="en-US" b="1" i="0" baseline="0" dirty="0"/>
            <a:t>Tamil Nadu Assembly Election EDA &amp; Prediction</a:t>
          </a:r>
          <a:endParaRPr lang="en-US" dirty="0"/>
        </a:p>
      </dgm:t>
    </dgm:pt>
    <dgm:pt modelId="{73B8F03A-063B-4ED5-883F-C7D148D3F550}" type="parTrans" cxnId="{4D331067-D69F-439B-8071-21BE7D6B0060}">
      <dgm:prSet/>
      <dgm:spPr/>
      <dgm:t>
        <a:bodyPr/>
        <a:lstStyle/>
        <a:p>
          <a:endParaRPr lang="en-US"/>
        </a:p>
      </dgm:t>
    </dgm:pt>
    <dgm:pt modelId="{F1580508-F056-478D-8EE0-6ECCD3EFEFBD}" type="sibTrans" cxnId="{4D331067-D69F-439B-8071-21BE7D6B0060}">
      <dgm:prSet/>
      <dgm:spPr/>
      <dgm:t>
        <a:bodyPr/>
        <a:lstStyle/>
        <a:p>
          <a:endParaRPr lang="en-US"/>
        </a:p>
      </dgm:t>
    </dgm:pt>
    <dgm:pt modelId="{5B8C5C4A-35A5-4BC6-A20B-AEB5C6C54840}" type="pres">
      <dgm:prSet presAssocID="{21F1F90E-7297-4FD4-814C-4ED39F5BAE8D}" presName="compositeShape" presStyleCnt="0">
        <dgm:presLayoutVars>
          <dgm:chMax val="7"/>
          <dgm:dir/>
          <dgm:resizeHandles val="exact"/>
        </dgm:presLayoutVars>
      </dgm:prSet>
      <dgm:spPr/>
    </dgm:pt>
    <dgm:pt modelId="{00CCC8C2-BE08-488E-BF46-5140DD8AB5F8}" type="pres">
      <dgm:prSet presAssocID="{32DD9759-A770-4BE0-B836-551120956ACC}" presName="circ1TxSh" presStyleLbl="vennNode1" presStyleIdx="0" presStyleCnt="1" custScaleX="202618"/>
      <dgm:spPr/>
    </dgm:pt>
  </dgm:ptLst>
  <dgm:cxnLst>
    <dgm:cxn modelId="{3AC0A31A-CFF9-40FC-807A-5EFC2EC5B0BF}" type="presOf" srcId="{21F1F90E-7297-4FD4-814C-4ED39F5BAE8D}" destId="{5B8C5C4A-35A5-4BC6-A20B-AEB5C6C54840}" srcOrd="0" destOrd="0" presId="urn:microsoft.com/office/officeart/2005/8/layout/venn1"/>
    <dgm:cxn modelId="{4D331067-D69F-439B-8071-21BE7D6B0060}" srcId="{21F1F90E-7297-4FD4-814C-4ED39F5BAE8D}" destId="{32DD9759-A770-4BE0-B836-551120956ACC}" srcOrd="0" destOrd="0" parTransId="{73B8F03A-063B-4ED5-883F-C7D148D3F550}" sibTransId="{F1580508-F056-478D-8EE0-6ECCD3EFEFBD}"/>
    <dgm:cxn modelId="{E0F83F90-B4D8-4C8F-AE28-42ACD495E0E5}" type="presOf" srcId="{32DD9759-A770-4BE0-B836-551120956ACC}" destId="{00CCC8C2-BE08-488E-BF46-5140DD8AB5F8}" srcOrd="0" destOrd="0" presId="urn:microsoft.com/office/officeart/2005/8/layout/venn1"/>
    <dgm:cxn modelId="{24618CB9-44A2-46B6-812E-D4CFBEFD2E94}" type="presParOf" srcId="{5B8C5C4A-35A5-4BC6-A20B-AEB5C6C54840}" destId="{00CCC8C2-BE08-488E-BF46-5140DD8AB5F8}"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CC8C2-BE08-488E-BF46-5140DD8AB5F8}">
      <dsp:nvSpPr>
        <dsp:cNvPr id="0" name=""/>
        <dsp:cNvSpPr/>
      </dsp:nvSpPr>
      <dsp:spPr>
        <a:xfrm>
          <a:off x="2995446" y="0"/>
          <a:ext cx="6201105" cy="3060491"/>
        </a:xfrm>
        <a:prstGeom prst="ellipse">
          <a:avLst/>
        </a:prstGeom>
        <a:solidFill>
          <a:schemeClr val="accent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1733550">
            <a:lnSpc>
              <a:spcPct val="90000"/>
            </a:lnSpc>
            <a:spcBef>
              <a:spcPct val="0"/>
            </a:spcBef>
            <a:spcAft>
              <a:spcPct val="35000"/>
            </a:spcAft>
            <a:buNone/>
          </a:pPr>
          <a:r>
            <a:rPr lang="en-US" sz="3900" b="1" i="0" kern="1200" baseline="0" dirty="0"/>
            <a:t>Tamil Nadu Assembly Election EDA &amp; Prediction</a:t>
          </a:r>
          <a:endParaRPr lang="en-US" sz="3900" kern="1200" dirty="0"/>
        </a:p>
      </dsp:txBody>
      <dsp:txXfrm>
        <a:off x="3903577" y="448199"/>
        <a:ext cx="4384843" cy="216409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1:54.131"/>
    </inkml:context>
    <inkml:brush xml:id="br0">
      <inkml:brushProperty name="width" value="0.035" units="cm"/>
      <inkml:brushProperty name="height" value="0.035" units="cm"/>
      <inkml:brushProperty name="color" value="#FFC114"/>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1:54.131"/>
    </inkml:context>
    <inkml:brush xml:id="br0">
      <inkml:brushProperty name="width" value="0.035" units="cm"/>
      <inkml:brushProperty name="height" value="0.035" units="cm"/>
      <inkml:brushProperty name="color" value="#FFC114"/>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9:11.464"/>
    </inkml:context>
    <inkml:brush xml:id="br0">
      <inkml:brushProperty name="width" value="0.035" units="cm"/>
      <inkml:brushProperty name="height" value="0.035" units="cm"/>
      <inkml:brushProperty name="color" value="#FFC114"/>
    </inkml:brush>
  </inkml:definitions>
  <inkml:trace contextRef="#ctx0" brushRef="#br0">90 713 24575,'53'0'0,"172"-4"0,-161 0 0,95-18 0,200-69 0,-50 11 0,326-37 0,-51 70-1150,-375 33 1218,-81 3-97,0-6-1,168-44 0,-219 36 279,98-45-1,-110 42-49,2 2-1,76-19 1,-84 33-171,2 3 0,66-2 0,122 8-40,-137 4 18,103-9-6,-41 0 0,910 23 0,-918-6 0,328 28 0,-373-27 0,-72-7 0,-26 0 0,0 1 0,-1 1 0,0 1 0,23 10 0,-18-7 0,55 13 0,0-13 0,19 4 0,197 64 0,-263-67 0,1-1 0,63 7 0,-68-12 0,1 3 0,36 11 0,-4 0 0,132 36 0,-153-39 0,-1 2 0,59 32 0,-34-13 0,0-2 0,88 30 0,-121-52 0,2-1 0,58 29 0,-84-36 0,-1 2 0,0-1 0,0 1 0,0 0 0,-1 1 0,0 0 0,-1 0 0,1 1 0,-1 0 0,11 17 0,-12-13 0,0 0 0,-1 1 0,0 0 0,-1 0 0,-1 0 0,4 22 0,-3 2 0,0 43 0,-2-20 0,0 16 0,-12 118 0,0-139 0,-3 0 0,-28 76 0,0-4 0,-40 154 0,53-202 0,27-77 0,0 0 0,0 1 0,0-1 0,0 0 0,-1 0 0,1 1 0,-1-1 0,1 0 0,-1 0 0,0-1 0,0 1 0,1 0 0,-1-1 0,-1 1 0,1-1 0,-3 2 0,0-1 0,0 0 0,0 0 0,0 0 0,0-1 0,-1 0 0,1 0 0,-7 0 0,-6 0 0,0-2 0,0 0 0,-29-6 0,-40-13 0,55 12 0,0 1 0,-53-5 0,6 10 0,32 2 0,-49-7 0,43-1 0,-45-7 0,-146-2 0,-180 18 0,395-3 0,0-2 0,1 0 0,-1-2 0,-39-14 0,-41-7 0,4 11 0,61 11 0,0-2 0,1-2 0,-60-21 0,71 18 0,-79-27 0,93 34 0,-1 0 0,1 2 0,-1 0 0,-25 1 0,-971 4 0,961-3 0,-1-3 0,1-1 0,-84-21 0,98 19 0,-1 1 0,0 2 0,0 2 0,-51 4 0,26-1 0,27 0 0,16 0 0,1-1 0,-1 0 0,1-2 0,-1 0 0,1-2 0,0 0 0,-24-9 0,15 2 0,0 1 0,-1 2 0,1 0 0,-2 3 0,1 0 0,-48 1 0,-706 5 0,730 2 0,1 3 0,-56 13 0,35-6 0,50-10 0,1 2 0,-1 0 0,1 2 0,1 1 0,-1 1 0,-40 21 0,48-20 0,-1-1 0,0 0 0,0-1 0,-1-1 0,0-1 0,-1 0 0,1-1 0,-1-2 0,0 0 0,-33 0 0,-356-4 0,139-1 0,216 2 0,-8 1 0,1-2 0,-1-3 0,-87-16 0,51 1 0,0 4 0,-1 5 0,-149 3 0,207 7 0,-76-1 0,98-1 0,0 0 0,0-1 0,0-1 0,-20-7 0,20 4 0,1 0 0,0-1 0,-20-12 0,31 15 0,-1 0 0,1-1 0,0 1 0,1-1 0,-1-1 0,1 0 0,0 1 0,1-2 0,-8-11 0,-54-95 0,-61-111 0,59 74 0,-32-60 0,34 96-1365,58 100-5461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40:58.324"/>
    </inkml:context>
    <inkml:brush xml:id="br0">
      <inkml:brushProperty name="width" value="0.035" units="cm"/>
      <inkml:brushProperty name="height" value="0.035" units="cm"/>
      <inkml:brushProperty name="color" value="#FFC114"/>
    </inkml:brush>
  </inkml:definitions>
  <inkml:trace contextRef="#ctx0" brushRef="#br0">124 167 24575,'1382'0'0,"-1224"12"0,-44-2 0,-32-9 0,-46-1 0,-1 1 0,60 9 0,203 32 0,-122-19 0,-108-12 0,113 4 0,1032-17 0,-1066-9 0,-36 0 0,-17 7 0,138-10 0,-223 13 0,435-33 0,-441 34 0,96-1 0,165 18 0,-125 6 0,208 61 0,-214-36 0,-49-16 0,-72-27 0,1-1 0,1 1 0,-2 1 0,19 10 0,-28-14 0,0 0 0,0 0 0,0 1 0,0-1 0,0 1 0,-1-1 0,1 1 0,-1 0 0,0 0 0,0 0 0,0 1 0,0-1 0,0 0 0,-1 1 0,1-1 0,-1 1 0,1 6 0,0 4 0,-1-1 0,-1 1 0,0-1 0,-1 1 0,-4 21 0,-21 67 0,9-41 0,9-29 0,2-10 0,0 1 0,2 1 0,-2 25 0,5-34 0,-1 1 0,-1-1 0,0 1 0,-1-1 0,-10 24 0,-38 69 0,-6-6 0,55-98 0,1-1 0,0 1 0,-1-1 0,1 0 0,-1 0 0,0 1 0,0-2 0,0 1 0,0 0 0,-1-1 0,1 1 0,-1-1 0,0 0 0,1 0 0,-1-1 0,-5 2 0,-7 2 0,0-1 0,-30 4 0,11-3 0,-53 15 0,51-10 0,0-2 0,0-2 0,-66 3 0,-1943-11 0,1373 2 0,644-1 0,0-2 0,-50-12 0,31 5 0,-67-9 0,-181-42 0,261 55 0,1 1 0,-1 1 0,1 2 0,-70 4 0,-38-1 0,56-13 0,53 6 0,-34 0 0,-53 4 0,-97-6 0,-118-4 0,122 8 0,182 1 0,1-1 0,-1-2 0,-55-17 0,75 20 0,-149-31 0,43 12 0,110 20 0,0 0 0,0-1 0,0 0 0,0 0 0,1 0 0,-1-1 0,1 0 0,0-1 0,0 1 0,0-1 0,1 0 0,-1-1 0,1 1 0,1-1 0,-1 0 0,1 0 0,-5-9 0,-4-11 0,2 1 0,0-2 0,-8-34 0,3 11 0,-42-137 0,52 156 0,-5-51 0,6 29 0,0 15 0,2-1 0,3-75 0,1 104 0,1 0 0,0 0 0,1 1 0,0-1 0,1 1 0,0-1 0,0 1 0,1 0 0,1 0 0,-1 1 0,1 0 0,0 0 0,1 0 0,0 1 0,0 0 0,16-12 0,5-1 0,0 2 0,1 1 0,53-23 0,-34 17-1365,-30 15-5461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42:33.804"/>
    </inkml:context>
    <inkml:brush xml:id="br0">
      <inkml:brushProperty name="width" value="0.035" units="cm"/>
      <inkml:brushProperty name="height" value="0.035" units="cm"/>
      <inkml:brushProperty name="color" value="#FFC114"/>
    </inkml:brush>
  </inkml:definitions>
  <inkml:trace contextRef="#ctx0" brushRef="#br0">598 126 24575,'12'-1'0,"1"0"0,-1-1 0,18-5 0,15-2 0,-18 4 0,-1-1 0,32-11 0,35-8 0,-53 17 0,-8 1 0,0 1 0,42-1 0,61-4 0,-13 0 0,464 9 0,-298 4 0,412-2 0,-638 3 0,108 19 0,-109-11 0,111 4 0,-19-16 0,293 10 0,-128 8 0,-172 3 0,29 6 0,96 7 0,145 10 0,-117-42 0,-134-3 0,-140 0 0,1 0 0,43-11 0,-41 7 0,73-19 0,-49 15 0,1 2 0,63-1 0,696 8 0,-374 3 0,-397-2 0,-4-2 0,0 3 0,0 0 0,0 3 0,71 16 0,28 21 0,238 41 0,-337-78 0,-11-1 0,0 1 0,-1 1 0,29 9 0,-48-11 0,0 0 0,0 0 0,0 1 0,0 0 0,0 1 0,-1-1 0,0 1 0,0 0 0,0 0 0,-1 1 0,5 6 0,-2-2 0,-1 0 0,0 0 0,0 1 0,-1 0 0,6 20 0,43 122 0,-12-39 0,-37-100 0,3 10 0,8 42 0,-15-57 0,0 0 0,0 0 0,-1 0 0,0 0 0,-1 0 0,0 0 0,0 0 0,-4 12 0,2-13 0,-1 0 0,1 0 0,-1-1 0,0 1 0,-1-1 0,0 0 0,0 0 0,-11 10 0,-6 4 0,-26 20 0,41-35 0,-15 9 0,-1-1 0,0-1 0,0-1 0,-49 18 0,-35 17 0,90-37 0,5-3 0,-1 0 0,1-1 0,-1 0 0,-1-1 0,-22 6 0,25-9 0,-90 18 0,-120 39 0,206-54 0,-1-1 0,0 0 0,-1-2 0,-25 2 0,-67-5 0,43-1 0,31 1 0,2 0 0,0 2 0,0 1 0,-37 7 0,31-3 0,0-2 0,-50 0 0,10-2 0,-79 18 0,-2-8 0,-120 5 0,231-17 0,-24 0 0,-110 14 0,104-6 0,-1-3 0,-91-6 0,56-1 0,-905 2 0,841 12 0,71-2 0,-379 61 0,213-24 0,259-44 0,-293 38 0,-4-26 0,280-14 0,-58 9 0,55-4 0,-44 0 0,-636-6 0,313-1 0,166-11 0,29 0 0,79-1 0,3 0 0,84 13 0,-68-5 0,92 3 0,1 0 0,-1-2 0,1 0 0,-25-10 0,-122-59 0,112 52 0,39 17 0,1-1 0,-1 0 0,1 0 0,1-1 0,-1 0 0,1-1 0,-15-12 0,6 2 0,-1 2 0,-38-24 0,10 8 0,-10-12 0,-51-51 0,92 78 0,3 4 0,1-2 0,0 1 0,1-2 0,0 1 0,-10-20 0,16 25 0,1-1 0,1 0 0,0-1 0,0 1 0,1-1 0,0 1 0,1-1 0,0 0 0,-1-22 0,3-9 0,1 0 0,2 0 0,2 0 0,19-78 0,-4 42 0,-10 37 0,24-67 0,-29 96 0,1 0 0,0 0 0,1 1 0,0 0 0,1 0 0,0 0 0,0 1 0,1 1 0,18-16 0,131-80 0,-148 98 0,-1 0 0,1 0 0,-1-2 0,11-12 0,-15 15 0,0 0 0,0 1 0,0-1 0,1 1 0,0 0 0,0 1 0,0 0 0,0 0 0,1 0 0,0 0 0,0 1 0,0 1 0,13-5 0,18 3 0,0 2 0,72 3 0,-28 2 0,-33-3-1365,-28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42:42.524"/>
    </inkml:context>
    <inkml:brush xml:id="br0">
      <inkml:brushProperty name="width" value="0.035" units="cm"/>
      <inkml:brushProperty name="height" value="0.035" units="cm"/>
      <inkml:brushProperty name="color" value="#FFC114"/>
    </inkml:brush>
  </inkml:definitions>
  <inkml:trace contextRef="#ctx0" brushRef="#br0">225 76 24575,'0'-1'0,"0"1"0,0-1 0,0 0 0,1 1 0,-1-1 0,0 0 0,1 1 0,-1-1 0,1 0 0,-1 1 0,0-1 0,1 1 0,-1-1 0,1 1 0,-1-1 0,1 1 0,0-1 0,-1 1 0,1-1 0,0 1 0,-1 0 0,1-1 0,0 1 0,-1 0 0,1 0 0,0 0 0,0-1 0,24-3 0,-20 4 0,138-10 0,-19 4 0,480-10 0,-408 17 0,2032-1 0,-2032-13 0,1 0 0,941 14 0,-1093 1 0,51 9 0,-51-5 0,55 1 0,-68-6 0,1 2 0,-1 1 0,-1 1 0,1 2 0,41 14 0,146 68 0,-183-73 0,82 28 0,-50-20 0,-55-19 0,-1 1 0,0 0 0,-1 1 0,0 0 0,0 1 0,17 16 0,-4-1 0,31 40 0,-45-48 0,0 0 0,-1 1 0,-1 0 0,12 32 0,-10-25 0,16 31 0,-10-27 0,0 1 0,-2 1 0,-1 0 0,15 52 0,-22-62 0,0 0 0,18 32 0,-17-38 0,-1-1 0,0 1 0,-1 0 0,-1 1 0,0-1 0,0 1 0,2 22 0,-6-29 0,-1 0 0,1-1 0,-1 1 0,0-1 0,-1 1 0,1 0 0,-1-1 0,-1 0 0,-3 9 0,-5 6 0,-18 25 0,15-25 0,-3 4 0,-34 36 0,31-39 0,-31 46 0,45-60 0,1-1 0,-1 0 0,0 0 0,-1 0 0,0-1 0,0 0 0,0 0 0,-1-1 0,1 0 0,-1 0 0,0-1 0,-1 0 0,1 0 0,-1-1 0,-10 2 0,-4 1 0,-1-2 0,1 0 0,-1-2 0,-40 0 0,-15-2 0,-65-3 0,73-7 0,47 5 0,-33-2 0,-109 5 0,-86-6 0,145-4 0,44 7 0,1-3 0,-107-27 0,116 22 0,-64-9 0,47 10 0,17 6 0,0 1 0,-95 6 0,58 1 0,-970-2 0,1029 2 0,-53 9 0,50-5 0,-39 1 0,-413-6 0,232-3 0,-84 17 0,-117-3 0,297-14 0,-271 2 0,405-2 0,2-1 0,-1-1 0,0-1 0,1-1 0,-27-11 0,-4 0 0,-125-32 0,160 43 0,1 0 0,-1-1 0,1-1 0,0-1 0,1-1 0,0 0 0,0-1 0,-16-15 0,6 3 0,2-1 0,1-1 0,-32-45 0,46 54 0,0 0 0,1 0 0,0 0 0,2-1 0,0 0 0,-7-34 0,11 45 0,-35-118 0,28 86 0,4 18 0,1-1 0,0 0 0,-1-27 0,5 45 0,0-25 0,4-46 0,-3 65 0,1 0 0,0 1 0,0-1 0,1 0 0,0 1 0,1 0 0,0 0 0,0 0 0,7-9 0,-6 8 0,0 1 0,0-1 0,-1 0 0,0 0 0,-1-1 0,1 1 0,-2-1 0,0 0 0,0 0 0,1-19 0,-3 26 0,1 0 0,-1 1 0,1-1 0,0 1 0,0-1 0,0 1 0,0-1 0,1 1 0,-1 0 0,1-1 0,-1 1 0,1 0 0,0 0 0,0 0 0,0 0 0,0 0 0,0 1 0,0-1 0,0 1 0,1-1 0,2-1 0,7-2 0,0 0 0,1 1 0,18-4 0,9-3 0,5-6-682,74-38-1,-102 46-6143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42:33.804"/>
    </inkml:context>
    <inkml:brush xml:id="br0">
      <inkml:brushProperty name="width" value="0.035" units="cm"/>
      <inkml:brushProperty name="height" value="0.035" units="cm"/>
      <inkml:brushProperty name="color" value="#FFC114"/>
    </inkml:brush>
  </inkml:definitions>
  <inkml:trace contextRef="#ctx0" brushRef="#br0">598 126 24575,'12'-1'0,"1"0"0,-1-1 0,18-5 0,15-2 0,-18 4 0,-1-1 0,32-11 0,35-8 0,-53 17 0,-8 1 0,0 1 0,42-1 0,61-4 0,-13 0 0,464 9 0,-298 4 0,412-2 0,-638 3 0,108 19 0,-109-11 0,111 4 0,-19-16 0,293 10 0,-128 8 0,-172 3 0,29 6 0,96 7 0,145 10 0,-117-42 0,-134-3 0,-140 0 0,1 0 0,43-11 0,-41 7 0,73-19 0,-49 15 0,1 2 0,63-1 0,696 8 0,-374 3 0,-397-2 0,-4-2 0,0 3 0,0 0 0,0 3 0,71 16 0,28 21 0,238 41 0,-337-78 0,-11-1 0,0 1 0,-1 1 0,29 9 0,-48-11 0,0 0 0,0 0 0,0 1 0,0 0 0,0 1 0,-1-1 0,0 1 0,0 0 0,0 0 0,-1 1 0,5 6 0,-2-2 0,-1 0 0,0 0 0,0 1 0,-1 0 0,6 20 0,43 122 0,-12-39 0,-37-100 0,3 10 0,8 42 0,-15-57 0,0 0 0,0 0 0,-1 0 0,0 0 0,-1 0 0,0 0 0,0 0 0,-4 12 0,2-13 0,-1 0 0,1 0 0,-1-1 0,0 1 0,-1-1 0,0 0 0,0 0 0,-11 10 0,-6 4 0,-26 20 0,41-35 0,-15 9 0,-1-1 0,0-1 0,0-1 0,-49 18 0,-35 17 0,90-37 0,5-3 0,-1 0 0,1-1 0,-1 0 0,-1-1 0,-22 6 0,25-9 0,-90 18 0,-120 39 0,206-54 0,-1-1 0,0 0 0,-1-2 0,-25 2 0,-67-5 0,43-1 0,31 1 0,2 0 0,0 2 0,0 1 0,-37 7 0,31-3 0,0-2 0,-50 0 0,10-2 0,-79 18 0,-2-8 0,-120 5 0,231-17 0,-24 0 0,-110 14 0,104-6 0,-1-3 0,-91-6 0,56-1 0,-905 2 0,841 12 0,71-2 0,-379 61 0,213-24 0,259-44 0,-293 38 0,-4-26 0,280-14 0,-58 9 0,55-4 0,-44 0 0,-636-6 0,313-1 0,166-11 0,29 0 0,79-1 0,3 0 0,84 13 0,-68-5 0,92 3 0,1 0 0,-1-2 0,1 0 0,-25-10 0,-122-59 0,112 52 0,39 17 0,1-1 0,-1 0 0,1 0 0,1-1 0,-1 0 0,1-1 0,-15-12 0,6 2 0,-1 2 0,-38-24 0,10 8 0,-10-12 0,-51-51 0,92 78 0,3 4 0,1-2 0,0 1 0,1-2 0,0 1 0,-10-20 0,16 25 0,1-1 0,1 0 0,0-1 0,0 1 0,1-1 0,0 1 0,1-1 0,0 0 0,-1-22 0,3-9 0,1 0 0,2 0 0,2 0 0,19-78 0,-4 42 0,-10 37 0,24-67 0,-29 96 0,1 0 0,0 0 0,1 1 0,0 0 0,1 0 0,0 0 0,0 1 0,1 1 0,18-16 0,131-80 0,-148 98 0,-1 0 0,1 0 0,-1-2 0,11-12 0,-15 15 0,0 0 0,0 1 0,0-1 0,1 1 0,0 0 0,0 1 0,0 0 0,0 0 0,1 0 0,0 0 0,0 1 0,0 1 0,13-5 0,18 3 0,0 2 0,72 3 0,-28 2 0,-33-3-1365,-28 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50:55.086"/>
    </inkml:context>
    <inkml:brush xml:id="br0">
      <inkml:brushProperty name="width" value="0.035" units="cm"/>
      <inkml:brushProperty name="height" value="0.035" units="cm"/>
      <inkml:brushProperty name="color" value="#FFC114"/>
    </inkml:brush>
  </inkml:definitions>
  <inkml:trace contextRef="#ctx0" brushRef="#br0">276 224 24575,'158'-13'0,"-96"6"0,45-5 0,119-7 0,-194 19 0,0-1 0,0-1 0,35-8 0,15-10 0,-37 8 0,0 2 0,76-7 0,18 13 0,101-8 0,262-23 0,286-3 0,-257 26 0,-392 13 0,-51 2 0,0 4 0,-1 4 0,0 3 0,108 34 0,-46-11 0,3-5 0,224 16 0,144 37 0,-302-43 0,-50-10 0,127 22 0,-284-53 0,1 1 0,0 1 0,-1 0 0,21 9 0,-27-9 0,0-1 0,0 1 0,-1 0 0,1 1 0,-1-1 0,0 1 0,0 0 0,0 0 0,-1 0 0,1 1 0,-1-1 0,5 10 0,97 198 0,-82-162 0,-5-8 0,19 68 0,-14-38 0,-2-25 0,-16-39 0,-1 0 0,0 1 0,-1-1 0,1 1 0,3 18 0,-4-4 0,0 0 0,-1 1 0,-1-1 0,-2 1 0,-6 46 0,6-66 0,0 0 0,0 0 0,0 0 0,-1-1 0,0 1 0,0 0 0,0-1 0,0 1 0,0-1 0,-1 1 0,1-1 0,-1 0 0,0 0 0,0 0 0,0-1 0,-1 1 0,-6 4 0,-1-2 0,0 0 0,-1-1 0,0 0 0,-19 3 0,-9 3 0,-29 11 0,-118 53 0,173-68 0,0-1 0,-1 0 0,1-1 0,-1 0 0,0-1 0,-19 1 0,-93-2 0,79-3 0,-1828-1 0,1626-11 0,-14 1 0,-550 13 0,780-3 0,-50-8 0,0-1 0,42 8 0,-1-2 0,1-2 0,1-2 0,-67-23 0,-63-30 0,-266-112 0,423 167 0,0 2 0,-1-1 0,0 2 0,0-1 0,-1 2 0,1 0 0,-1 1 0,1 1 0,-1 0 0,0 2 0,1-1 0,-1 2 0,-26 5 0,38-6 0,0 0 0,0 0 0,0 1 0,1-1 0,-1 1 0,1 0 0,-1 0 0,1 0 0,-1 0 0,1 1 0,0-1 0,0 1 0,0 0 0,1 0 0,-1 0 0,1 0 0,-3 5 0,1 0 0,1 0 0,0 1 0,0-1 0,1 0 0,0 1 0,-1 15 0,3-22 0,-1 1 0,1 0 0,-1-1 0,0 1 0,0-1 0,0 1 0,0-1 0,-1 1 0,1-1 0,-1 0 0,1 1 0,-1-1 0,0 0 0,0 0 0,1 0 0,-2-1 0,1 1 0,0 0 0,0-1 0,0 1 0,-1-1 0,1 0 0,-1 0 0,1 0 0,-1 0 0,0 0 0,1 0 0,-1-1 0,-3 1 0,-10 1 0,0-1 0,0 0 0,0-2 0,-16-1 0,2 0 0,-305-1 0,225 3 0,92 2 0,0-1 0,-31 9 0,33-6 0,0-1 0,0-1 0,-25 1 0,35-3 0,1-1 0,0 1 0,-1-1 0,1 0 0,0-1 0,0 1 0,0-1 0,0 0 0,0 0 0,0-1 0,0 1 0,1-1 0,-1 0 0,-7-7 0,-6-9 0,1-1 0,0 0 0,-18-30 0,-3-5 0,24 36 0,2 0 0,1-1 0,0-1 0,2 0 0,0 0 0,1-1 0,2 0 0,0 0 0,1-1 0,1 0 0,1 1 0,1-1 0,2 0 0,3-46 0,-2 61 0,1 1 0,0-1 0,0 1 0,1-1 0,0 1 0,0 0 0,0 0 0,1 0 0,6-7 0,6-7 0,25-26 0,-28 33 0,39-39 0,-30 33 0,35-46 0,-17 10 0,-18 24 0,48-56 0,-66 84-227,0-1-1,-1 0 1,1 1-1,-1-2 1,3-7-1,6-12-6598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42:33.804"/>
    </inkml:context>
    <inkml:brush xml:id="br0">
      <inkml:brushProperty name="width" value="0.035" units="cm"/>
      <inkml:brushProperty name="height" value="0.035" units="cm"/>
      <inkml:brushProperty name="color" value="#FFC114"/>
    </inkml:brush>
  </inkml:definitions>
  <inkml:trace contextRef="#ctx0" brushRef="#br0">598 126 24575,'12'-1'0,"1"0"0,-1-1 0,18-5 0,15-2 0,-18 4 0,-1-1 0,32-11 0,35-8 0,-53 17 0,-8 1 0,0 1 0,42-1 0,61-4 0,-13 0 0,464 9 0,-298 4 0,412-2 0,-638 3 0,108 19 0,-109-11 0,111 4 0,-19-16 0,293 10 0,-128 8 0,-172 3 0,29 6 0,96 7 0,145 10 0,-117-42 0,-134-3 0,-140 0 0,1 0 0,43-11 0,-41 7 0,73-19 0,-49 15 0,1 2 0,63-1 0,696 8 0,-374 3 0,-397-2 0,-4-2 0,0 3 0,0 0 0,0 3 0,71 16 0,28 21 0,238 41 0,-337-78 0,-11-1 0,0 1 0,-1 1 0,29 9 0,-48-11 0,0 0 0,0 0 0,0 1 0,0 0 0,0 1 0,-1-1 0,0 1 0,0 0 0,0 0 0,-1 1 0,5 6 0,-2-2 0,-1 0 0,0 0 0,0 1 0,-1 0 0,6 20 0,43 122 0,-12-39 0,-37-100 0,3 10 0,8 42 0,-15-57 0,0 0 0,0 0 0,-1 0 0,0 0 0,-1 0 0,0 0 0,0 0 0,-4 12 0,2-13 0,-1 0 0,1 0 0,-1-1 0,0 1 0,-1-1 0,0 0 0,0 0 0,-11 10 0,-6 4 0,-26 20 0,41-35 0,-15 9 0,-1-1 0,0-1 0,0-1 0,-49 18 0,-35 17 0,90-37 0,5-3 0,-1 0 0,1-1 0,-1 0 0,-1-1 0,-22 6 0,25-9 0,-90 18 0,-120 39 0,206-54 0,-1-1 0,0 0 0,-1-2 0,-25 2 0,-67-5 0,43-1 0,31 1 0,2 0 0,0 2 0,0 1 0,-37 7 0,31-3 0,0-2 0,-50 0 0,10-2 0,-79 18 0,-2-8 0,-120 5 0,231-17 0,-24 0 0,-110 14 0,104-6 0,-1-3 0,-91-6 0,56-1 0,-905 2 0,841 12 0,71-2 0,-379 61 0,213-24 0,259-44 0,-293 38 0,-4-26 0,280-14 0,-58 9 0,55-4 0,-44 0 0,-636-6 0,313-1 0,166-11 0,29 0 0,79-1 0,3 0 0,84 13 0,-68-5 0,92 3 0,1 0 0,-1-2 0,1 0 0,-25-10 0,-122-59 0,112 52 0,39 17 0,1-1 0,-1 0 0,1 0 0,1-1 0,-1 0 0,1-1 0,-15-12 0,6 2 0,-1 2 0,-38-24 0,10 8 0,-10-12 0,-51-51 0,92 78 0,3 4 0,1-2 0,0 1 0,1-2 0,0 1 0,-10-20 0,16 25 0,1-1 0,1 0 0,0-1 0,0 1 0,1-1 0,0 1 0,1-1 0,0 0 0,-1-22 0,3-9 0,1 0 0,2 0 0,2 0 0,19-78 0,-4 42 0,-10 37 0,24-67 0,-29 96 0,1 0 0,0 0 0,1 1 0,0 0 0,1 0 0,0 0 0,0 1 0,1 1 0,18-16 0,131-80 0,-148 98 0,-1 0 0,1 0 0,-1-2 0,11-12 0,-15 15 0,0 0 0,0 1 0,0-1 0,1 1 0,0 0 0,0 1 0,0 0 0,0 0 0,1 0 0,0 0 0,0 1 0,0 1 0,13-5 0,18 3 0,0 2 0,72 3 0,-28 2 0,-33-3-1365,-28 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52:42.494"/>
    </inkml:context>
    <inkml:brush xml:id="br0">
      <inkml:brushProperty name="width" value="0.035" units="cm"/>
      <inkml:brushProperty name="height" value="0.035" units="cm"/>
      <inkml:brushProperty name="color" value="#FFC114"/>
    </inkml:brush>
  </inkml:definitions>
  <inkml:trace contextRef="#ctx0" brushRef="#br0">5 1 24575,'-5'0'0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54:57.337"/>
    </inkml:context>
    <inkml:brush xml:id="br0">
      <inkml:brushProperty name="width" value="0.035" units="cm"/>
      <inkml:brushProperty name="height" value="0.035" units="cm"/>
      <inkml:brushProperty name="color" value="#FFC114"/>
    </inkml:brush>
  </inkml:definitions>
  <inkml:trace contextRef="#ctx0" brushRef="#br0">248 151 24575,'283'-10'0,"-123"-8"0,394-27 0,-403 42 0,257-15 0,-264 0 0,7-2 0,164 1 0,135 22 0,-363 1 0,105 18 0,-54-4 0,-70-10 0,175 13 0,62-4 0,-190-9 0,23 3 0,116 4 0,-86-3 0,-16 0 0,-110-11 0,6-1 0,-1 2 0,52 10 0,-70-7 0,-2 1 0,1 1 0,45 19 0,110 39 0,-53-21 0,-99-33 0,34 6 0,-36-10 0,51 19 0,-3 6 0,140 85 0,-210-112 0,-1 1 0,1-1 0,-1 2 0,0-1 0,-1 1 0,0-1 0,0 1 0,0 1 0,4 9 0,3 6 0,14 44 0,-16-35 0,-2 2 0,-1-1 0,5 62 0,-9 102 0,-3-142 0,0-50 0,0 0 0,0 0 0,0 0 0,0-1 0,-1 1 0,0 0 0,0-1 0,0 1 0,-1 0 0,0-1 0,0 1 0,0-1 0,0 0 0,0 0 0,-1 0 0,0 0 0,0 0 0,0 0 0,0-1 0,-1 0 0,1 1 0,-1-1 0,0-1 0,0 1 0,0 0 0,0-1 0,0 0 0,-7 3 0,-103 32 0,32-12 0,49-15 0,0-1 0,-1-2 0,-63 5 0,-105-7 0,177-4 0,1 1 0,-29 7 0,-21 1 0,-74-6 0,86-5 0,-72 10 0,-4 3 0,-206-8 0,182-5 0,-1330 1 0,1469-2 0,0 0 0,0-2 0,0-1 0,-23-7 0,21 5 0,1 1 0,-1 1 0,-30-2 0,22 6 0,5 1 0,0-1 0,0-2 0,0 0 0,-38-12 0,33 7 0,-1 2 0,-1 1 0,1 1 0,-55 2 0,3-1 0,-6-8 0,59 6 0,-38-2 0,-484 6 0,269 2 0,-361-1 0,641 0 0,-1-1 0,1 0 0,-1 0 0,1 0 0,0-1 0,-1 0 0,1 0 0,0-1 0,0 0 0,0 0 0,1 0 0,-1-1 0,1 0 0,-7-6 0,-6-7 0,1-1 0,-23-29 0,26 30 0,6 5 0,0-1 0,1 1 0,0-1 0,1 0 0,0-1 0,1 1 0,1-1 0,-5-25 0,0-11 0,-1-55 0,4-269 0,8 222 0,-2 146 0,0 1 0,0-1 0,1 0 0,0 1 0,0-1 0,0 0 0,1 1 0,0 0 0,0-1 0,6-9 0,-3 8 0,0 0 0,0 1 0,1 0 0,0 0 0,0 0 0,13-9 0,76-57 0,-78 61-1365,0 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2:25.774"/>
    </inkml:context>
    <inkml:brush xml:id="br0">
      <inkml:brushProperty name="width" value="0.035" units="cm"/>
      <inkml:brushProperty name="height" value="0.035" units="cm"/>
      <inkml:brushProperty name="color" value="#FFC114"/>
    </inkml:brush>
  </inkml:definitions>
  <inkml:trace contextRef="#ctx0" brushRef="#br0">325 296 24575,'79'0'0,"1"-4"0,94-17 0,-50-1 0,408-65 0,9 42 0,-166 48 0,-101 0 0,1342-3-790,-1544 0 790,1-3 0,104-19 0,-91 10 235,131-3-1,15-2 87,-100-4-321,-48 6 0,90-3 0,635 30 0,-486-1 0,-41 2 0,119 2 0,-326-16 0,-39-1 0,1 2 0,-1 1 0,0 2 0,69 14 0,81 52 0,-52-16 0,-86-35 0,0 1 0,58 34 0,-81-39 0,0 2 0,-1 1 0,-1 1 0,-1 0 0,32 37 0,-37-35 0,-2-3 0,0-1 0,17 16 0,-26-27 0,0-1 0,1 1 0,-1-1 0,1-1 0,0 1 0,0-1 0,0 0 0,0 0 0,14 2 0,-17-4 0,4 0 0,-1 0 0,1 1 0,-1 1 0,8 2 0,-12-3 0,0 0 0,0 0 0,0 0 0,-1 0 0,1 0 0,-1 0 0,1 1 0,-1 0 0,0-1 0,0 1 0,4 6 0,11 21 0,-1 0 0,20 54 0,-30-65 0,0 0 0,-2 1 0,0 0 0,-1 0 0,0 39 0,-3-34 0,-5 87 0,3-97 0,0 0 0,-1 0 0,-1 0 0,0-1 0,-9 20 0,3-13 0,4-6 0,-1 1 0,0-1 0,-1 0 0,-1-1 0,0 0 0,-1 0 0,-20 19 0,17-19 0,-1-1 0,0-1 0,-1 0 0,-1-2 0,0 1 0,0-2 0,-1 0 0,-33 13 0,17-14 0,0-1 0,0-2 0,-47 2 0,-103-7 0,75-2 0,-682 2 0,775 1 0,1 0 0,-1 2 0,-20 4 0,18-2 0,-34 3 0,-257-6 0,156-4 0,-794 2 0,775-13 0,3 0 0,122 12 0,-85-12 0,-171-19 0,-79 28 0,212 6 0,-618-2 0,615 15 0,65-4 0,62-5 0,-58 14 0,3 1 0,-95 26 0,126-27 0,41-15 0,1-1 0,-1-1 0,0-2 0,-52-3 0,20 0 0,-1161 0 0,647 3 0,564-1 0,0 0 0,0-1 0,0 0 0,0-1 0,0 0 0,0-1 0,0 0 0,1 0 0,0-1 0,-1 0 0,1-1 0,0 0 0,1 0 0,-13-11 0,-187-134 0,202 145 0,1 0 0,-1 0 0,1 0 0,0 0 0,1-1 0,-1 0 0,1 0 0,0 0 0,1-1 0,-1 1 0,1-1 0,1 0 0,-1 0 0,1 0 0,0 0 0,-1-11 0,0-12 0,0 0 0,3-52 0,1 52 0,-1-93 0,3-91 0,-2 204 0,0 1 0,1-1 0,1 1 0,-1 0 0,2-1 0,-1 1 0,6-9 0,38-59 0,-13 23 0,-17 25 0,1 1 0,2 1 0,28-32 0,-29 36-1365,-1-2-5461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42:33.804"/>
    </inkml:context>
    <inkml:brush xml:id="br0">
      <inkml:brushProperty name="width" value="0.035" units="cm"/>
      <inkml:brushProperty name="height" value="0.035" units="cm"/>
      <inkml:brushProperty name="color" value="#FFC114"/>
    </inkml:brush>
  </inkml:definitions>
  <inkml:trace contextRef="#ctx0" brushRef="#br0">598 126 24575,'12'-1'0,"1"0"0,-1-1 0,18-5 0,15-2 0,-18 4 0,-1-1 0,32-11 0,35-8 0,-53 17 0,-8 1 0,0 1 0,42-1 0,61-4 0,-13 0 0,464 9 0,-298 4 0,412-2 0,-638 3 0,108 19 0,-109-11 0,111 4 0,-19-16 0,293 10 0,-128 8 0,-172 3 0,29 6 0,96 7 0,145 10 0,-117-42 0,-134-3 0,-140 0 0,1 0 0,43-11 0,-41 7 0,73-19 0,-49 15 0,1 2 0,63-1 0,696 8 0,-374 3 0,-397-2 0,-4-2 0,0 3 0,0 0 0,0 3 0,71 16 0,28 21 0,238 41 0,-337-78 0,-11-1 0,0 1 0,-1 1 0,29 9 0,-48-11 0,0 0 0,0 0 0,0 1 0,0 0 0,0 1 0,-1-1 0,0 1 0,0 0 0,0 0 0,-1 1 0,5 6 0,-2-2 0,-1 0 0,0 0 0,0 1 0,-1 0 0,6 20 0,43 122 0,-12-39 0,-37-100 0,3 10 0,8 42 0,-15-57 0,0 0 0,0 0 0,-1 0 0,0 0 0,-1 0 0,0 0 0,0 0 0,-4 12 0,2-13 0,-1 0 0,1 0 0,-1-1 0,0 1 0,-1-1 0,0 0 0,0 0 0,-11 10 0,-6 4 0,-26 20 0,41-35 0,-15 9 0,-1-1 0,0-1 0,0-1 0,-49 18 0,-35 17 0,90-37 0,5-3 0,-1 0 0,1-1 0,-1 0 0,-1-1 0,-22 6 0,25-9 0,-90 18 0,-120 39 0,206-54 0,-1-1 0,0 0 0,-1-2 0,-25 2 0,-67-5 0,43-1 0,31 1 0,2 0 0,0 2 0,0 1 0,-37 7 0,31-3 0,0-2 0,-50 0 0,10-2 0,-79 18 0,-2-8 0,-120 5 0,231-17 0,-24 0 0,-110 14 0,104-6 0,-1-3 0,-91-6 0,56-1 0,-905 2 0,841 12 0,71-2 0,-379 61 0,213-24 0,259-44 0,-293 38 0,-4-26 0,280-14 0,-58 9 0,55-4 0,-44 0 0,-636-6 0,313-1 0,166-11 0,29 0 0,79-1 0,3 0 0,84 13 0,-68-5 0,92 3 0,1 0 0,-1-2 0,1 0 0,-25-10 0,-122-59 0,112 52 0,39 17 0,1-1 0,-1 0 0,1 0 0,1-1 0,-1 0 0,1-1 0,-15-12 0,6 2 0,-1 2 0,-38-24 0,10 8 0,-10-12 0,-51-51 0,92 78 0,3 4 0,1-2 0,0 1 0,1-2 0,0 1 0,-10-20 0,16 25 0,1-1 0,1 0 0,0-1 0,0 1 0,1-1 0,0 1 0,1-1 0,0 0 0,-1-22 0,3-9 0,1 0 0,2 0 0,2 0 0,19-78 0,-4 42 0,-10 37 0,24-67 0,-29 96 0,1 0 0,0 0 0,1 1 0,0 0 0,1 0 0,0 0 0,0 1 0,1 1 0,18-16 0,131-80 0,-148 98 0,-1 0 0,1 0 0,-1-2 0,11-12 0,-15 15 0,0 0 0,0 1 0,0-1 0,1 1 0,0 0 0,0 1 0,0 0 0,0 0 0,1 0 0,0 0 0,0 1 0,0 1 0,13-5 0,18 3 0,0 2 0,72 3 0,-28 2 0,-33-3-1365,-28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52:42.494"/>
    </inkml:context>
    <inkml:brush xml:id="br0">
      <inkml:brushProperty name="width" value="0.035" units="cm"/>
      <inkml:brushProperty name="height" value="0.035" units="cm"/>
      <inkml:brushProperty name="color" value="#FFC114"/>
    </inkml:brush>
  </inkml:definitions>
  <inkml:trace contextRef="#ctx0" brushRef="#br0">5 1 24575,'-5'0'0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8:03:34.006"/>
    </inkml:context>
    <inkml:brush xml:id="br0">
      <inkml:brushProperty name="width" value="0.035" units="cm"/>
      <inkml:brushProperty name="height" value="0.035" units="cm"/>
      <inkml:brushProperty name="color" value="#FFC114"/>
    </inkml:brush>
  </inkml:definitions>
  <inkml:trace contextRef="#ctx0" brushRef="#br0">324 273 24575,'0'-1'0,"0"0"0,1 0 0,-1 1 0,0-1 0,1 0 0,-1 0 0,1 0 0,-1 0 0,1 1 0,-1-1 0,1 0 0,0 0 0,-1 1 0,1-1 0,0 1 0,-1-1 0,1 0 0,0 1 0,0-1 0,0 1 0,0 0 0,-1-1 0,1 1 0,0 0 0,0-1 0,0 1 0,2 0 0,30-5 0,-28 5 0,234-5 0,-143 7 0,18 2 0,184 31 0,-207-22 0,0-4 0,1-4 0,147-10 0,-96-8 0,255-11 0,-326 26 0,134-3 0,-114-10 0,23 0 0,34 12 0,170 23 0,-163-9 0,160 13 0,488 38 0,-35-53 0,-489-15 0,-259 3 0,0 1 0,30 7 0,15 2 0,-43-7 0,-1 1 0,0 0 0,0 2 0,0 1 0,22 11 0,-1-1 0,-33-14 0,0 1 0,-1 1 0,1-1 0,-1 2 0,0-1 0,9 10 0,45 51 0,50 86 0,-106-141 0,-1 0 0,0 0 0,0 1 0,4 18 0,-6-17 0,0-1 0,2 0 0,-1 0 0,9 13 0,0-3 0,-1 0 0,-2 0 0,0 1 0,12 42 0,-21-59 0,0 0 0,0 1 0,-1-1 0,0 0 0,0 1 0,-1-1 0,0 1 0,0-1 0,0 1 0,-1-1 0,-1 1 0,1-1 0,-1 0 0,0 0 0,-1 0 0,0 0 0,0 0 0,0 0 0,-1-1 0,0 1 0,0-1 0,0 0 0,-1 0 0,-6 5 0,1 0 0,0 0 0,-1 0 0,0-2 0,0 1 0,-1-1 0,0-1 0,-1 0 0,0-1 0,0 0 0,-16 5 0,-4 1 0,-50 25 0,10-3 0,53-26 0,8-4 0,0 1 0,0-2 0,-1 1 0,0-2 0,1 0 0,-27 3 0,-268-5 0,145-3 0,-290 2 0,291 14 0,81-5 0,-85 20 0,35-5 0,-22-2 0,83-12 0,27-3 0,-70 2 0,-60-4 0,-192 29 0,256-24 0,-178-8 0,141-4 0,-2364 2 0,2506 1 0,0-1 0,0-1 0,0 1 0,0 0 0,0-1 0,0 1 0,0-1 0,0 0 0,0 0 0,1 0 0,-1-1 0,0 1 0,0-1 0,1 1 0,-1-1 0,-2-2 0,1-1 0,0 0 0,0 0 0,1 0 0,-1-1 0,1 1 0,-4-11 0,1 0 0,0 0 0,2-1 0,0 0 0,1 0 0,0 0 0,2 0 0,0-25 0,-1 2 0,-11-43 0,3 27 0,4 24 0,-1-1 0,-3 1 0,-15-38 0,14 41 0,0 0 0,2-2 0,-8-52 0,12 56 0,0 0 0,-11-30 0,9 36 0,1-1 0,1 0 0,1 0 0,-1-27 0,4 18 0,2 0 0,1 1 0,6-31 0,-5 45 0,1 1 0,0 1 0,1-1 0,1 1 0,0 0 0,1 0 0,17-25 0,23-19 0,85-86 0,-26 33 0,-100 105-105,-1 1 0,0 0 0,1 0 0,0 0 0,0 1 0,1 0 0,-1 0 0,1 1 0,0 0 0,0 0 0,0 0 0,15-2 0,-5 2-6721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8:21:00.400"/>
    </inkml:context>
    <inkml:brush xml:id="br0">
      <inkml:brushProperty name="width" value="0.035" units="cm"/>
      <inkml:brushProperty name="height" value="0.035" units="cm"/>
      <inkml:brushProperty name="color" value="#FFC114"/>
    </inkml:brush>
  </inkml:definitions>
  <inkml:trace contextRef="#ctx0" brushRef="#br0">178 102 24575,'573'0'0,"-537"1"0,52 10 0,22 1 0,26-8 0,-1-7 0,143-21 0,-74-13 0,-173 31 0,29-6 0,1 3 0,106-4 0,460-1 0,252 3 0,-563 12 0,1123-1 0,-1396 2 0,52 9 0,30 2 0,-80-9 0,0 2 0,-1 2 0,0 2 0,73 27 0,68 31 0,-140-50 0,68 38 0,-95-46 0,-2 1 0,1 1 0,-2 1 0,1 0 0,-2 1 0,22 26 0,96 109 0,-21-25 0,-106-117 0,1 0 0,-1 1 0,-1 0 0,1 0 0,-1 0 0,-1 0 0,0 1 0,0 0 0,0-1 0,2 19 0,-3-1 0,-1 0 0,-3 38 0,0-16 0,1-37 0,0 0 0,-1 0 0,0-1 0,0 1 0,-1-1 0,-1 1 0,0-1 0,-10 19 0,1-7 0,-1-1 0,-29 34 0,35-47 0,-1 1 0,0-2 0,-19 14 0,18-14 0,0 1 0,0 0 0,-10 10 0,-7 13 0,18-18 0,-1-2 0,-1 1 0,-20 16 0,-13 11 0,36-30 0,0-1 0,-1 0 0,-1-1 0,1 1 0,-12 5 0,-16 5 0,0-1 0,-1-1 0,-69 17 0,41-12 0,1 2 0,-88 46 0,136-61 0,-13 6 0,-1-2 0,0-1 0,-1-1 0,0-2 0,0-1 0,-1-2 0,0 0 0,-56-2 0,-193 10 0,-171-1 0,196-12 0,0 21 0,51 6 0,-122 21 0,220-28 0,-1-5 0,-173 2 0,-959-17 0,499-2 0,717 3 0,1-2 0,0-1 0,0-1 0,0-1 0,0-1 0,-31-10 0,-251-111 0,284 117 0,-14-3 0,-53-29 0,80 36 0,0-1 0,-1 0 0,2 0 0,-1-1 0,1 0 0,0 0 0,0-1 0,1 0 0,0-1 0,-6-10 0,1 0 0,1 0 0,0-1 0,2 0 0,1-1 0,0 0 0,1 0 0,2-1 0,0 0 0,-2-32 0,5 31 0,-1 0 0,0-1 0,-2 1 0,-1 1 0,0-1 0,-2 1 0,-15-33 0,-91-171 0,88 166 0,19 43 0,0-1 0,-18-29 0,19 37 0,1 1 0,0-1 0,1 0 0,0 0 0,1-1 0,0 1 0,0-1 0,1 1 0,-1-14 0,1-13 0,4-52 0,1 25 0,-4 27 0,0 20 0,1-1 0,1 0 0,4-29 0,-3 42 0,-1 0 0,1-1 0,0 1 0,0 0 0,0 0 0,1 0 0,0 0 0,0 0 0,0 1 0,0-1 0,1 1 0,0 0 0,0 0 0,0 0 0,8-6 0,10-3 0,0 1 0,46-19 0,-47 21-273,-1 0 0,0-2 0,-1 0 0,22-19 0,-28 22-6553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8:21:12.754"/>
    </inkml:context>
    <inkml:brush xml:id="br0">
      <inkml:brushProperty name="width" value="0.035" units="cm"/>
      <inkml:brushProperty name="height" value="0.035" units="cm"/>
      <inkml:brushProperty name="color" value="#FFC114"/>
    </inkml:brush>
  </inkml:definitions>
  <inkml:trace contextRef="#ctx0" brushRef="#br0">270 0 24575,'36'2'0,"54"9"0,-52-5 0,41 1 0,-49-7 0,132 9 0,9 5 0,215-11 0,-194-5 0,439 2 0,-604-1 0,-1-1 0,27-7 0,-23 4 0,34-2 0,394 4 0,-236 5 0,-143-2 0,242 10 0,148 6 0,-273-5 0,-39 1 0,-57-11 0,180 14 0,38 40 0,-285-46 0,33 14 0,-35-11 0,38 8 0,399 106 0,-385-95 0,-58-21 0,1 0 0,0-1 0,0-2 0,1 0 0,0-2 0,31 2 0,-39-6 0,1 0 0,-1 1 0,0 2 0,0 0 0,0 1 0,0 0 0,24 12 0,-40-16 0,-1 0 0,0 1 0,0-1 0,1 0 0,-1 1 0,0 0 0,0-1 0,0 1 0,0 0 0,-1 0 0,1 0 0,0 0 0,-1 0 0,0 1 0,1-1 0,-1 0 0,0 1 0,0-1 0,0 1 0,-1-1 0,1 1 0,0-1 0,-1 1 0,0 0 0,1 3 0,-2 5 0,0 1 0,0-1 0,-1 1 0,-6 18 0,-3 20 0,7-23 0,-1 0 0,-2 0 0,-14 38 0,-9 35 0,28-90 0,-1 0 0,0 0 0,0-1 0,-1 1 0,-1-1 0,1 0 0,-1 0 0,-1 0 0,0-1 0,-9 11 0,-15 20 0,25-30 0,-1 0 0,0-1 0,0 0 0,-1 0 0,0-1 0,-1 0 0,1 0 0,-1 0 0,-1-1 0,1-1 0,-10 6 0,7-5 0,0 0 0,0 0 0,1 1 0,-17 16 0,16-14 0,-1 1 0,0-2 0,-15 9 0,-9 5 0,27-15 0,0-1 0,-1-1 0,1 0 0,-13 4 0,-118 45 0,97-34 0,-91 26 0,101-41 0,-1 0 0,0-3 0,0 0 0,-47-5 0,2 0 0,-661 4 0,724-2 0,1-1 0,-1 0 0,-18-6 0,17 4 0,-1 0 0,-19 0 0,19 3 0,-17-1 0,-65-10 0,30 2 0,47 8 0,-30-6 0,7 0 0,0 2 0,-1 3 0,1 1 0,-48 5 0,1-2 0,-2 1 0,-109-4 0,182-1 0,-28-6 0,30 4 0,-35-2 0,-302 4 0,184 5 0,-570-2 0,583-12 0,4 0 0,-477 12 0,611-1 0,1-1 0,-1-1 0,1-1 0,0-1 0,0-1 0,0-1 0,1-1 0,0 0 0,-32-20 0,-9-1 0,47 24 0,1-1 0,0-1 0,0 0 0,1 0 0,-1-1 0,-18-18 0,-10-11 0,-23-24 0,57 53 0,0-1 0,1 0 0,0 0 0,0 0 0,1-1 0,-5-10 0,0-6 0,1 0 0,2-1 0,-5-28 0,-13-89 0,15 92 0,5 36 0,2-1 0,-2-24 0,5 22 0,-1 0 0,-1 0 0,-1 0 0,-1 0 0,0 0 0,-11-27 0,14 43 0,-8-15 0,2-1 0,0 0 0,1 0 0,-6-37 0,11 51 0,1-1 0,0 1 0,0 0 0,0-1 0,1 1 0,0 0 0,0 0 0,0-1 0,0 1 0,1 0 0,0 0 0,0 0 0,0 0 0,1 1 0,0-1 0,0 1 0,0-1 0,0 1 0,1 0 0,-1 0 0,1 1 0,0-1 0,6-4 0,4-1 0,0 1 0,1 0 0,20-7 0,-23 10 0,0 0 0,0 0 0,-1-2 0,1 1 0,-1-2 0,16-13 0,-15 10-1365,0 1-5461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8:21:19.718"/>
    </inkml:context>
    <inkml:brush xml:id="br0">
      <inkml:brushProperty name="width" value="0.035" units="cm"/>
      <inkml:brushProperty name="height" value="0.035" units="cm"/>
      <inkml:brushProperty name="color" value="#FFC114"/>
    </inkml:brush>
  </inkml:definitions>
  <inkml:trace contextRef="#ctx0" brushRef="#br0">151 79 24575,'77'1'0,"104"14"0,-72 2 0,167 17 0,289-25 0,-349-11 0,-31-10 0,3-1 0,580-27 0,-625 30 0,162 9 0,-144 3 0,546-2 0,-669 2 0,1 3 0,-1 0 0,72 22 0,3 0 0,-79-22 0,46 0 0,21 4 0,6 8 0,3 2 0,0-4 0,118 0 0,-198-14 0,-1 2 0,1 1 0,43 12 0,-36-8 0,47 6 0,-11-2 0,-50-7 0,38 3 0,-22-4 0,-1 1 0,50 14 0,-81-18 0,1 1 0,0 1 0,-1-1 0,1 1 0,-1 1 0,0-1 0,0 1 0,0 0 0,-1 1 0,1 0 0,-1 0 0,0 0 0,0 1 0,-1-1 0,0 1 0,0 1 0,0-1 0,-1 1 0,0 0 0,0 0 0,-1 0 0,1 0 0,-2 1 0,1-1 0,1 12 0,-2-12 0,8 36 0,-2 2 0,5 78 0,-13-108 0,1 21 0,-5 39 0,3-63 0,-1 1 0,-1-1 0,0 0 0,-1 0 0,0 0 0,-11 21 0,9-20 0,-1 0 0,-1-1 0,1 0 0,-2 0 0,0-1 0,0 0 0,-1 0 0,0-1 0,-1-1 0,-23 17 0,-47 28 0,20-12 0,47-35 0,1-1 0,-1 0 0,0-1 0,-1 0 0,-28 5 0,-12 3 0,29-6 0,-1-1 0,0-1 0,-31 1 0,-83-3 0,-20 1 0,-305 19 0,-2-24 0,174-1 0,228 1 0,-74 3 0,5 20 0,-218-18 0,195-6 0,13 1 0,-159 3 0,147 9 0,-49 2 0,-869-14 0,831-11 0,-19 0 0,245 11 0,1 0 0,-1-1 0,1 0 0,-22-7 0,18 4 0,9 3 0,0-1 0,-20-7 0,29 8 0,0 1 0,0-1 0,-1 0 0,1 0 0,1 0 0,-1 0 0,0 0 0,0-1 0,1 1 0,-1-1 0,1 0 0,0 0 0,0 1 0,-2-5 0,-3-9 0,1 0 0,1 0 0,0-1 0,-3-29 0,6 32 0,0 1 0,-1 0 0,0 0 0,-1 0 0,0 1 0,-1-1 0,-1 1 0,0 0 0,-10-14 0,5 10 0,1-1 0,-14-29 0,8 15 0,-6-26 0,18 44 0,0 1 0,-1 1 0,0-1 0,-13-20 0,8 17 0,-13-16 0,-24-45 0,42 65 0,0 0 0,0-1 0,1 1 0,0-1 0,1 0 0,0 0 0,1 0 0,-1-18 0,3 14 0,-1-1 0,2 0 0,0 0 0,1 1 0,1-1 0,1 1 0,0 0 0,1 0 0,10-24 0,27-33 0,-7 15 0,-25 41 44,0 1-1,21-24 1,-17 23-792,19-29 0,-25 31-6078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8:21:27.449"/>
    </inkml:context>
    <inkml:brush xml:id="br0">
      <inkml:brushProperty name="width" value="0.035" units="cm"/>
      <inkml:brushProperty name="height" value="0.035" units="cm"/>
      <inkml:brushProperty name="color" value="#FFC114"/>
    </inkml:brush>
  </inkml:definitions>
  <inkml:trace contextRef="#ctx0" brushRef="#br0">300 175 24575,'117'2'0,"127"-5"0,-43-19 0,384-24 0,-504 40 0,125-13 0,234-37 0,-358 46 0,56-4 0,268 14 0,-179 1 0,-130 3 0,101 18 0,41 3 0,-53-1 0,-23-1 0,-125-19 0,62 16 0,11 2 0,120 7 0,-88-4 0,96 18 0,-193-34 0,86 13 0,47 11 0,-47-8 0,-86-18 0,89 17 0,-121-20 0,1 0 0,0 1 0,-1 0 0,0 1 0,0 1 0,0 0 0,-1 1 0,0 0 0,-1 1 0,0 0 0,0 1 0,-1 1 0,0-1 0,-1 2 0,0 0 0,-1 0 0,0 0 0,-1 1 0,-1 1 0,7 14 0,23 68 0,-12-30 0,38 72 0,-57-126 0,0 1 0,-2-1 0,1 1 0,-2 0 0,0 0 0,0 0 0,1 21 0,-4 96 0,-2-65 0,2-60 0,0 1 0,0-1 0,0 0 0,-1 1 0,0-1 0,0 0 0,0 1 0,0-1 0,-1 0 0,0 0 0,0 0 0,-1-1 0,1 1 0,-1 0 0,0-1 0,0 1 0,0-1 0,-1 0 0,0 0 0,1-1 0,-1 1 0,-1-1 0,-6 5 0,-35 21 0,-56 46 0,75-56 0,-52 28 0,49-30 0,-45 32 0,37-24 0,-1 0 0,-1-3 0,-1-1 0,-1-3 0,-49 16 0,72-28 0,0-1 0,-1 0 0,0-2 0,0 0 0,-20-1 0,-102-7 0,118 1 0,0-1 0,0-1 0,1-1 0,-42-19 0,38 15 0,0 1 0,-50-12 0,42 15 0,1-1 0,0-2 0,0-1 0,-56-27 0,51 18 0,-2 2 0,-51-15 0,56 23 0,-1 2 0,0 1 0,-1 2 0,-55-1 0,-427 7 0,470 1 0,-48 9 0,48-4 0,-53-1 0,-307-7 0,355-2 0,-104-18 0,24 1 0,38 6 0,55 7 0,-53-2 0,-59 9 0,69 2 0,-117-13 0,53-2 0,-210 9 0,188 6 0,-526-2 0,685 0 0,-1-2 0,1 1 0,0-2 0,-1 1 0,1-2 0,1 0 0,-1 0 0,0-1 0,1 0 0,0-1 0,0-1 0,1 0 0,0 0 0,0-1 0,1 0 0,0 0 0,0-1 0,0 0 0,2-1 0,-1 0 0,1 0 0,0-1 0,-9-22 0,9 17 0,0 1 0,1-1 0,1 1 0,0-1 0,1 0 0,-4-27 0,5-30 0,7-94 0,-3 152 0,1 0 0,1 0 0,0 0 0,1 0 0,1 1 0,0 0 0,1 0 0,0 0 0,13-19 0,-10 17 0,-1-1 0,6-18 0,13-24 0,-14 32 0,13-39 0,-15 36 0,19-36 0,-26 58 0,1 0 0,0 0 0,1 0 0,-1 1 0,2 0 0,-1 0 0,1 0 0,12-9 0,100-72-1365,-102 73-5461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2:41.477"/>
    </inkml:context>
    <inkml:brush xml:id="br0">
      <inkml:brushProperty name="width" value="0.035" units="cm"/>
      <inkml:brushProperty name="height" value="0.035" units="cm"/>
      <inkml:brushProperty name="color" value="#FFC114"/>
    </inkml:brush>
  </inkml:definitions>
  <inkml:trace contextRef="#ctx0" brushRef="#br0">474 27 24575,'19'1'0,"-1"1"0,31 7 0,21 2 0,283-7 0,-195-6 0,457 2 0,-577 2 0,53 9 0,27 2 0,-72-13 0,-20 0 0,-1 1 0,1 0 0,0 2 0,38 10 0,-62-13 0,42 14 0,0-1 0,1-3 0,0-2 0,69 4 0,184-15 0,127 4 0,-256 11 0,61 1 0,-99-7 0,190 33 0,-157-15 0,-142-21 0,379 42 0,-263-38 0,107 11 0,-75 11 0,174 20 0,40 1 0,-67 13 0,-182-35 0,-104-21 0,-17-5 0,-1 1 0,0 0 0,24 10 0,-33-11 0,0 0 0,-1 0 0,1 1 0,-1-1 0,0 0 0,1 1 0,-1 0 0,0 0 0,-1 0 0,1 0 0,-1 1 0,1-1 0,-1 1 0,0-1 0,0 1 0,0 0 0,1 4 0,4 17 0,-1 1 0,-1-1 0,3 51 0,-8 81 0,-1-76 0,1-69 0,-1-1 0,0 1 0,-1-1 0,0 1 0,-1-1 0,0 0 0,-1 0 0,0 0 0,-1 0 0,0-1 0,-1 0 0,0 0 0,0 0 0,-1-1 0,0 0 0,-1 0 0,0 0 0,0-1 0,-1-1 0,0 1 0,0-2 0,-1 1 0,0-1 0,0 0 0,-1-1 0,1-1 0,-13 5 0,-36 9 0,-1-2 0,-1-3 0,-92 8 0,71-11 0,39-3 0,-54 0 0,-428-8 0,498 3 0,-1 1 0,1 2 0,0 0 0,-42 15 0,32-9 0,-50 8 0,-3-11 0,-153-5 0,129-5 0,-11-3 0,-141-26 0,205 22 0,-89-11 0,94 13 0,0 2 0,-99 6 0,54 1 0,22-3 0,-87 3 0,91 9 0,48-6 0,-44 3 0,-528-7 0,283-3 0,-527 2 0,795-3 0,1-2 0,-80-18 0,112 20 0,-13-3 0,-302-58 0,-215-27 0,514 86 0,1-2 0,-44-17 0,59 18 0,-1-1 0,2-1 0,-1 0 0,1 0 0,0-2 0,-16-14 0,27 20 0,-1 1 0,1-1 0,1 0 0,-1 0 0,1 0 0,-1-1 0,1 1 0,0 0 0,1-1 0,-1 1 0,1-1 0,0 0 0,0 0 0,0-5 0,-1-11 0,2 0 0,1-22 0,0 13 0,-1-99 0,3-70 0,1 166 0,1 0 0,16-53 0,-4 16 0,-13 59 0,-1 0 0,2 1 0,-1-1 0,11-16 0,2-4 0,-14 23 0,1 0 0,0 0 0,1 0 0,0 1 0,0 0 0,0 0 0,1 0 0,0 0 0,0 1 0,1 0 0,-1 0 0,13-7 0,5-3 0,28-25 0,-32 24 0,36-22 0,-48 34 0,0 0 0,1 1 0,0 0 0,0 1 0,0 0 0,0 1 0,0-1 0,12 0 0,53 1-1365,-53 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1:54.131"/>
    </inkml:context>
    <inkml:brush xml:id="br0">
      <inkml:brushProperty name="width" value="0.035" units="cm"/>
      <inkml:brushProperty name="height" value="0.035" units="cm"/>
      <inkml:brushProperty name="color" value="#FFC11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9:05.445"/>
    </inkml:context>
    <inkml:brush xml:id="br0">
      <inkml:brushProperty name="width" value="0.035" units="cm"/>
      <inkml:brushProperty name="height" value="0.035" units="cm"/>
      <inkml:brushProperty name="color" value="#FFC114"/>
    </inkml:brush>
  </inkml:definitions>
  <inkml:trace contextRef="#ctx0" brushRef="#br0">1 199 24575,'39'-3'0,"-1"-1"0,1-2 0,45-13 0,-11 2 0,-46 11 0,27-11 0,-30 8 0,43-8 0,62-7 0,-29 4 0,143-9 0,-109 16 0,32-2 0,182 16 0,-318 1 0,-1 1 0,52 12 0,-24-3 0,95 9 0,1-7 0,199-6 0,832-9 0,-642 2 0,-496 1 0,0 3 0,0 2 0,59 17 0,-54-12 0,0-2 0,64 5 0,-61-13 0,-25-2 0,-1 1 0,52 10 0,57 9 0,-69-11 0,0-3 0,130-5 0,-99-3 0,184 2 0,-275 0 0,-1 0 0,0 1 0,0 0 0,0 1 0,0-1 0,0 1 0,-1 1 0,1-1 0,0 1 0,-1 0 0,0 1 0,0-1 0,0 1 0,0 1 0,0-1 0,-1 1 0,6 6 0,6 9 0,-2 0 0,0 1 0,18 35 0,14 19 0,-31-48 0,0 1 0,-2 0 0,0 1 0,15 53 0,-14-39 0,11 51 0,-20-68 0,-1-1 0,-2 1 0,0-1 0,-2 1 0,-1-1 0,-3 32 0,2-51 0,0 1 0,0-1 0,0 1 0,0-1 0,-1 1 0,0-1 0,-1 0 0,1 0 0,-1 0 0,0 0 0,-1 0 0,0 0 0,1-1 0,-2 0 0,1 0 0,-1 0 0,1 0 0,-1-1 0,-6 4 0,-150 98 0,149-99 0,-1-1 0,1-1 0,-1 0 0,0-1 0,0 0 0,-19 2 0,10-1 0,-14 0 0,0-1 0,0-1 0,-67-5 0,26 0 0,-421 2 0,352-11 0,43 2 0,-90-3 0,-191-6 0,346 16 0,-45-7 0,-14-2 0,-448 7 0,303 6 0,-211-2 0,422-2 0,0-2 0,-1 0 0,-30-10 0,-50-7 0,-211 15 0,188 8 0,-30-2 0,-468-10 0,187-26 0,331 31 0,83 5 0,-1-1 0,0-2 0,1-1 0,-54-13 0,49 7 0,29 8 0,-1 0 0,0 0 0,1-1 0,0 0 0,0 0 0,0-1 0,0 0 0,0 0 0,1-1 0,0 0 0,-8-7 0,-3-9 0,2-1 0,0 0 0,2-1 0,0 0 0,-15-38 0,26 56 0,-1-7 0,0 0 0,0 0 0,1 0 0,1-1 0,0 1 0,-1-18 0,-3-25 0,-3-9 0,4 0 0,4-121 0,3 78 0,-2 34-1365,0 51-5461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9:11.464"/>
    </inkml:context>
    <inkml:brush xml:id="br0">
      <inkml:brushProperty name="width" value="0.035" units="cm"/>
      <inkml:brushProperty name="height" value="0.035" units="cm"/>
      <inkml:brushProperty name="color" value="#FFC114"/>
    </inkml:brush>
  </inkml:definitions>
  <inkml:trace contextRef="#ctx0" brushRef="#br0">90 713 24575,'53'0'0,"172"-4"0,-161 0 0,95-18 0,200-69 0,-50 11 0,326-37 0,-51 70-1150,-375 33 1218,-81 3-97,0-6-1,168-44 0,-219 36 279,98-45-1,-110 42-49,2 2-1,76-19 1,-84 33-171,2 3 0,66-2 0,122 8-40,-137 4 18,103-9-6,-41 0 0,910 23 0,-918-6 0,328 28 0,-373-27 0,-72-7 0,-26 0 0,0 1 0,-1 1 0,0 1 0,23 10 0,-18-7 0,55 13 0,0-13 0,19 4 0,197 64 0,-263-67 0,1-1 0,63 7 0,-68-12 0,1 3 0,36 11 0,-4 0 0,132 36 0,-153-39 0,-1 2 0,59 32 0,-34-13 0,0-2 0,88 30 0,-121-52 0,2-1 0,58 29 0,-84-36 0,-1 2 0,0-1 0,0 1 0,0 0 0,-1 1 0,0 0 0,-1 0 0,1 1 0,-1 0 0,11 17 0,-12-13 0,0 0 0,-1 1 0,0 0 0,-1 0 0,-1 0 0,4 22 0,-3 2 0,0 43 0,-2-20 0,0 16 0,-12 118 0,0-139 0,-3 0 0,-28 76 0,0-4 0,-40 154 0,53-202 0,27-77 0,0 0 0,0 1 0,0-1 0,0 0 0,-1 0 0,1 1 0,-1-1 0,1 0 0,-1 0 0,0-1 0,0 1 0,1 0 0,-1-1 0,-1 1 0,1-1 0,-3 2 0,0-1 0,0 0 0,0 0 0,0 0 0,0-1 0,-1 0 0,1 0 0,-7 0 0,-6 0 0,0-2 0,0 0 0,-29-6 0,-40-13 0,55 12 0,0 1 0,-53-5 0,6 10 0,32 2 0,-49-7 0,43-1 0,-45-7 0,-146-2 0,-180 18 0,395-3 0,0-2 0,1 0 0,-1-2 0,-39-14 0,-41-7 0,4 11 0,61 11 0,0-2 0,1-2 0,-60-21 0,71 18 0,-79-27 0,93 34 0,-1 0 0,1 2 0,-1 0 0,-25 1 0,-971 4 0,961-3 0,-1-3 0,1-1 0,-84-21 0,98 19 0,-1 1 0,0 2 0,0 2 0,-51 4 0,26-1 0,27 0 0,16 0 0,1-1 0,-1 0 0,1-2 0,-1 0 0,1-2 0,0 0 0,-24-9 0,15 2 0,0 1 0,-1 2 0,1 0 0,-2 3 0,1 0 0,-48 1 0,-706 5 0,730 2 0,1 3 0,-56 13 0,35-6 0,50-10 0,1 2 0,-1 0 0,1 2 0,1 1 0,-1 1 0,-40 21 0,48-20 0,-1-1 0,0 0 0,0-1 0,-1-1 0,0-1 0,-1 0 0,1-1 0,-1-2 0,0 0 0,-33 0 0,-356-4 0,139-1 0,216 2 0,-8 1 0,1-2 0,-1-3 0,-87-16 0,51 1 0,0 4 0,-1 5 0,-149 3 0,207 7 0,-76-1 0,98-1 0,0 0 0,0-1 0,0-1 0,-20-7 0,20 4 0,1 0 0,0-1 0,-20-12 0,31 15 0,-1 0 0,1-1 0,0 1 0,1-1 0,-1-1 0,1 0 0,0 1 0,1-2 0,-8-11 0,-54-95 0,-61-111 0,59 74 0,-32-60 0,34 96-1365,58 100-5461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1:54.131"/>
    </inkml:context>
    <inkml:brush xml:id="br0">
      <inkml:brushProperty name="width" value="0.035" units="cm"/>
      <inkml:brushProperty name="height" value="0.035" units="cm"/>
      <inkml:brushProperty name="color" value="#FFC114"/>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9:05.445"/>
    </inkml:context>
    <inkml:brush xml:id="br0">
      <inkml:brushProperty name="width" value="0.035" units="cm"/>
      <inkml:brushProperty name="height" value="0.035" units="cm"/>
      <inkml:brushProperty name="color" value="#FFC114"/>
    </inkml:brush>
  </inkml:definitions>
  <inkml:trace contextRef="#ctx0" brushRef="#br0">1 199 24575,'39'-3'0,"-1"-1"0,1-2 0,45-13 0,-11 2 0,-46 11 0,27-11 0,-30 8 0,43-8 0,62-7 0,-29 4 0,143-9 0,-109 16 0,32-2 0,182 16 0,-318 1 0,-1 1 0,52 12 0,-24-3 0,95 9 0,1-7 0,199-6 0,832-9 0,-642 2 0,-496 1 0,0 3 0,0 2 0,59 17 0,-54-12 0,0-2 0,64 5 0,-61-13 0,-25-2 0,-1 1 0,52 10 0,57 9 0,-69-11 0,0-3 0,130-5 0,-99-3 0,184 2 0,-275 0 0,-1 0 0,0 1 0,0 0 0,0 1 0,0-1 0,0 1 0,-1 1 0,1-1 0,0 1 0,-1 0 0,0 1 0,0-1 0,0 1 0,0 1 0,0-1 0,-1 1 0,6 6 0,6 9 0,-2 0 0,0 1 0,18 35 0,14 19 0,-31-48 0,0 1 0,-2 0 0,0 1 0,15 53 0,-14-39 0,11 51 0,-20-68 0,-1-1 0,-2 1 0,0-1 0,-2 1 0,-1-1 0,-3 32 0,2-51 0,0 1 0,0-1 0,0 1 0,0-1 0,-1 1 0,0-1 0,-1 0 0,1 0 0,-1 0 0,0 0 0,-1 0 0,0 0 0,1-1 0,-2 0 0,1 0 0,-1 0 0,1 0 0,-1-1 0,-6 4 0,-150 98 0,149-99 0,-1-1 0,1-1 0,-1 0 0,0-1 0,0 0 0,-19 2 0,10-1 0,-14 0 0,0-1 0,0-1 0,-67-5 0,26 0 0,-421 2 0,352-11 0,43 2 0,-90-3 0,-191-6 0,346 16 0,-45-7 0,-14-2 0,-448 7 0,303 6 0,-211-2 0,422-2 0,0-2 0,-1 0 0,-30-10 0,-50-7 0,-211 15 0,188 8 0,-30-2 0,-468-10 0,187-26 0,331 31 0,83 5 0,-1-1 0,0-2 0,1-1 0,-54-13 0,49 7 0,29 8 0,-1 0 0,0 0 0,1-1 0,0 0 0,0 0 0,0-1 0,0 0 0,0 0 0,1-1 0,0 0 0,-8-7 0,-3-9 0,2-1 0,0 0 0,2-1 0,0 0 0,-15-38 0,26 56 0,-1-7 0,0 0 0,0 0 0,1 0 0,1-1 0,0 1 0,-1-18 0,-3-25 0,-3-9 0,4 0 0,4-121 0,3 78 0,-2 34-1365,0 51-5461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17:29:11.464"/>
    </inkml:context>
    <inkml:brush xml:id="br0">
      <inkml:brushProperty name="width" value="0.035" units="cm"/>
      <inkml:brushProperty name="height" value="0.035" units="cm"/>
      <inkml:brushProperty name="color" value="#FFC114"/>
    </inkml:brush>
  </inkml:definitions>
  <inkml:trace contextRef="#ctx0" brushRef="#br0">90 713 24575,'53'0'0,"172"-4"0,-161 0 0,95-18 0,200-69 0,-50 11 0,326-37 0,-51 70-1150,-375 33 1218,-81 3-97,0-6-1,168-44 0,-219 36 279,98-45-1,-110 42-49,2 2-1,76-19 1,-84 33-171,2 3 0,66-2 0,122 8-40,-137 4 18,103-9-6,-41 0 0,910 23 0,-918-6 0,328 28 0,-373-27 0,-72-7 0,-26 0 0,0 1 0,-1 1 0,0 1 0,23 10 0,-18-7 0,55 13 0,0-13 0,19 4 0,197 64 0,-263-67 0,1-1 0,63 7 0,-68-12 0,1 3 0,36 11 0,-4 0 0,132 36 0,-153-39 0,-1 2 0,59 32 0,-34-13 0,0-2 0,88 30 0,-121-52 0,2-1 0,58 29 0,-84-36 0,-1 2 0,0-1 0,0 1 0,0 0 0,-1 1 0,0 0 0,-1 0 0,1 1 0,-1 0 0,11 17 0,-12-13 0,0 0 0,-1 1 0,0 0 0,-1 0 0,-1 0 0,4 22 0,-3 2 0,0 43 0,-2-20 0,0 16 0,-12 118 0,0-139 0,-3 0 0,-28 76 0,0-4 0,-40 154 0,53-202 0,27-77 0,0 0 0,0 1 0,0-1 0,0 0 0,-1 0 0,1 1 0,-1-1 0,1 0 0,-1 0 0,0-1 0,0 1 0,1 0 0,-1-1 0,-1 1 0,1-1 0,-3 2 0,0-1 0,0 0 0,0 0 0,0 0 0,0-1 0,-1 0 0,1 0 0,-7 0 0,-6 0 0,0-2 0,0 0 0,-29-6 0,-40-13 0,55 12 0,0 1 0,-53-5 0,6 10 0,32 2 0,-49-7 0,43-1 0,-45-7 0,-146-2 0,-180 18 0,395-3 0,0-2 0,1 0 0,-1-2 0,-39-14 0,-41-7 0,4 11 0,61 11 0,0-2 0,1-2 0,-60-21 0,71 18 0,-79-27 0,93 34 0,-1 0 0,1 2 0,-1 0 0,-25 1 0,-971 4 0,961-3 0,-1-3 0,1-1 0,-84-21 0,98 19 0,-1 1 0,0 2 0,0 2 0,-51 4 0,26-1 0,27 0 0,16 0 0,1-1 0,-1 0 0,1-2 0,-1 0 0,1-2 0,0 0 0,-24-9 0,15 2 0,0 1 0,-1 2 0,1 0 0,-2 3 0,1 0 0,-48 1 0,-706 5 0,730 2 0,1 3 0,-56 13 0,35-6 0,50-10 0,1 2 0,-1 0 0,1 2 0,1 1 0,-1 1 0,-40 21 0,48-20 0,-1-1 0,0 0 0,0-1 0,-1-1 0,0-1 0,-1 0 0,1-1 0,-1-2 0,0 0 0,-33 0 0,-356-4 0,139-1 0,216 2 0,-8 1 0,1-2 0,-1-3 0,-87-16 0,51 1 0,0 4 0,-1 5 0,-149 3 0,207 7 0,-76-1 0,98-1 0,0 0 0,0-1 0,0-1 0,-20-7 0,20 4 0,1 0 0,0-1 0,-20-12 0,31 15 0,-1 0 0,1-1 0,0 1 0,1-1 0,-1-1 0,1 0 0,0 1 0,1-2 0,-8-11 0,-54-95 0,-61-111 0,59 74 0,-32-60 0,34 96-1365,58 100-5461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Karthik6622/PYTHON/tree/main/streamlit/Streamlit_programs/PROJECTS2" TargetMode="External"/><Relationship Id="rId3" Type="http://schemas.openxmlformats.org/officeDocument/2006/relationships/diagramLayout" Target="../diagrams/layout1.xml"/><Relationship Id="rId7" Type="http://schemas.openxmlformats.org/officeDocument/2006/relationships/hyperlink" Target="https://pythonhrraulqvcel4auccwnzp8d.streamlit.app/" TargetMode="Externa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hyperlink" Target="https://management-datascience.org/articles/14376/" TargetMode="External"/><Relationship Id="rId4" Type="http://schemas.openxmlformats.org/officeDocument/2006/relationships/diagramQuickStyle" Target="../diagrams/quickStyle1.xml"/><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svgsilh.com/image/1536843.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9.png"/><Relationship Id="rId7" Type="http://schemas.openxmlformats.org/officeDocument/2006/relationships/customXml" Target="../ink/ink2.xml"/><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customXml" Target="../ink/ink1.xml"/><Relationship Id="rId10" Type="http://schemas.openxmlformats.org/officeDocument/2006/relationships/image" Target="../media/image160.png"/><Relationship Id="rId4" Type="http://schemas.openxmlformats.org/officeDocument/2006/relationships/image" Target="../media/image20.png"/><Relationship Id="rId9" Type="http://schemas.openxmlformats.org/officeDocument/2006/relationships/customXml" Target="../ink/ink3.xml"/></Relationships>
</file>

<file path=ppt/slides/_rels/slide16.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1.png"/><Relationship Id="rId7" Type="http://schemas.openxmlformats.org/officeDocument/2006/relationships/customXml" Target="../ink/ink5.xml"/><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customXml" Target="../ink/ink4.xml"/><Relationship Id="rId10" Type="http://schemas.openxmlformats.org/officeDocument/2006/relationships/image" Target="../media/image200.png"/><Relationship Id="rId4" Type="http://schemas.openxmlformats.org/officeDocument/2006/relationships/image" Target="../media/image22.png"/><Relationship Id="rId9" Type="http://schemas.openxmlformats.org/officeDocument/2006/relationships/customXml" Target="../ink/ink6.xml"/></Relationships>
</file>

<file path=ppt/slides/_rels/slide1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3.png"/><Relationship Id="rId7" Type="http://schemas.openxmlformats.org/officeDocument/2006/relationships/customXml" Target="../ink/ink8.xml"/><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customXml" Target="../ink/ink7.xml"/><Relationship Id="rId10" Type="http://schemas.openxmlformats.org/officeDocument/2006/relationships/image" Target="../media/image240.png"/><Relationship Id="rId4" Type="http://schemas.openxmlformats.org/officeDocument/2006/relationships/image" Target="../media/image24.png"/><Relationship Id="rId9" Type="http://schemas.openxmlformats.org/officeDocument/2006/relationships/customXml" Target="../ink/ink9.xml"/></Relationships>
</file>

<file path=ppt/slides/_rels/slide18.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5.png"/><Relationship Id="rId7" Type="http://schemas.openxmlformats.org/officeDocument/2006/relationships/customXml" Target="../ink/ink11.xml"/><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customXml" Target="../ink/ink10.xml"/><Relationship Id="rId10"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customXml" Target="../ink/ink1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customXml" Target="../ink/ink14.xml"/><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customXml" Target="../ink/ink1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svgsilh.com/image/152699.html"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customXml" Target="../ink/ink16.xml"/><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customXml" Target="../ink/ink15.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customXml" Target="../ink/ink18.xml"/><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customXml" Target="../ink/ink17.xml"/><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customXml" Target="../ink/ink19.xml"/></Relationships>
</file>

<file path=ppt/slides/_rels/slide2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40.png"/><Relationship Id="rId7" Type="http://schemas.openxmlformats.org/officeDocument/2006/relationships/customXml" Target="../ink/ink21.xml"/><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customXml" Target="../ink/ink20.xml"/><Relationship Id="rId10"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customXml" Target="../ink/ink2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customXml" Target="../ink/ink23.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customXml" Target="../ink/ink24.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customXml" Target="../ink/ink25.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6" Type="http://schemas.openxmlformats.org/officeDocument/2006/relationships/customXml" Target="../ink/ink26.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svgsilh.com/000000/image/2099120.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svgsilh.com/000000/image/2099120.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svgsilh.com/es/image/2099128.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svgsilh.com/es/image/2099128.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svgsilh.com/es/image/2099128.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human-male-profile-man-a-i-ai-2099157/"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pythonhrraulqvcel4auccwnzp8d.streamlit.app/"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s://pythonhrraulqvcel4auccwnzp8d.streamlit.app/" TargetMode="External"/><Relationship Id="rId2" Type="http://schemas.openxmlformats.org/officeDocument/2006/relationships/hyperlink" Target="mailto:karthikmca6622@gmail.com" TargetMode="External"/><Relationship Id="rId1" Type="http://schemas.openxmlformats.org/officeDocument/2006/relationships/slideLayout" Target="../slideLayouts/slideLayout9.xml"/><Relationship Id="rId5" Type="http://schemas.openxmlformats.org/officeDocument/2006/relationships/hyperlink" Target="https://pixabay.com/en/robot-android-148989/" TargetMode="External"/><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human-male-profile-man-a-i-ai-2099157/"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076C035-4A35-AEE0-0D65-0DA31C1D4198}"/>
              </a:ext>
            </a:extLst>
          </p:cNvPr>
          <p:cNvGraphicFramePr/>
          <p:nvPr>
            <p:extLst>
              <p:ext uri="{D42A27DB-BD31-4B8C-83A1-F6EECF244321}">
                <p14:modId xmlns:p14="http://schemas.microsoft.com/office/powerpoint/2010/main" val="1511296739"/>
              </p:ext>
            </p:extLst>
          </p:nvPr>
        </p:nvGraphicFramePr>
        <p:xfrm>
          <a:off x="-2210540" y="773510"/>
          <a:ext cx="12191998" cy="3060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8101584" y="1247448"/>
            <a:ext cx="3602736" cy="2389821"/>
          </a:xfrm>
        </p:spPr>
        <p:txBody>
          <a:bodyPr/>
          <a:lstStyle/>
          <a:p>
            <a:pPr algn="l"/>
            <a:endParaRPr lang="en-US" sz="3200"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173736" y="4288537"/>
            <a:ext cx="11896344" cy="2567454"/>
          </a:xfrm>
        </p:spPr>
        <p:txBody>
          <a:bodyPr/>
          <a:lstStyle/>
          <a:p>
            <a:pPr lvl="1"/>
            <a:r>
              <a:rPr lang="en-US" b="1" dirty="0">
                <a:solidFill>
                  <a:schemeClr val="accent6">
                    <a:lumMod val="60000"/>
                    <a:lumOff val="40000"/>
                  </a:schemeClr>
                </a:solidFill>
                <a:latin typeface="Source Sans Pro" panose="020B0503030403020204" pitchFamily="34" charset="0"/>
                <a:ea typeface="Source Sans Pro" panose="020B0503030403020204" pitchFamily="34" charset="0"/>
              </a:rPr>
              <a:t>Creator:</a:t>
            </a:r>
            <a:r>
              <a:rPr lang="en-US" dirty="0">
                <a:solidFill>
                  <a:srgbClr val="00B0F0"/>
                </a:solidFill>
                <a:latin typeface="Source Sans Pro" panose="020B0503030403020204" pitchFamily="34" charset="0"/>
                <a:ea typeface="Source Sans Pro" panose="020B0503030403020204" pitchFamily="34" charset="0"/>
              </a:rPr>
              <a:t>Karthik R</a:t>
            </a:r>
          </a:p>
          <a:p>
            <a:pPr lvl="1"/>
            <a:r>
              <a:rPr lang="en-US" b="1" dirty="0">
                <a:solidFill>
                  <a:schemeClr val="accent6">
                    <a:lumMod val="60000"/>
                    <a:lumOff val="40000"/>
                  </a:schemeClr>
                </a:solidFill>
                <a:latin typeface="Source Sans Pro" panose="020B0503030403020204" pitchFamily="34" charset="0"/>
                <a:ea typeface="Source Sans Pro" panose="020B0503030403020204" pitchFamily="34" charset="0"/>
              </a:rPr>
              <a:t>Election App Weblink:</a:t>
            </a:r>
            <a:r>
              <a:rPr lang="en-US" dirty="0">
                <a:solidFill>
                  <a:srgbClr val="00B0F0"/>
                </a:solidFill>
                <a:latin typeface="Source Sans Pro" panose="020B0503030403020204" pitchFamily="34" charset="0"/>
                <a:ea typeface="Source Sans Pro" panose="020B0503030403020204" pitchFamily="34" charset="0"/>
                <a:hlinkClick r:id="rId7">
                  <a:extLst>
                    <a:ext uri="{A12FA001-AC4F-418D-AE19-62706E023703}">
                      <ahyp:hlinkClr xmlns:ahyp="http://schemas.microsoft.com/office/drawing/2018/hyperlinkcolor" val="tx"/>
                    </a:ext>
                  </a:extLst>
                </a:hlinkClick>
              </a:rPr>
              <a:t>https://pythonhrraulqvcel4auccwnzp8d.streamlit.app/</a:t>
            </a:r>
            <a:endParaRPr lang="en-US" dirty="0">
              <a:solidFill>
                <a:srgbClr val="00B0F0"/>
              </a:solidFill>
              <a:latin typeface="Source Sans Pro" panose="020B0503030403020204" pitchFamily="34" charset="0"/>
              <a:ea typeface="Source Sans Pro" panose="020B0503030403020204" pitchFamily="34" charset="0"/>
            </a:endParaRPr>
          </a:p>
          <a:p>
            <a:pPr lvl="1"/>
            <a:r>
              <a:rPr lang="en-US" b="1" dirty="0">
                <a:solidFill>
                  <a:schemeClr val="accent6">
                    <a:lumMod val="60000"/>
                    <a:lumOff val="40000"/>
                  </a:schemeClr>
                </a:solidFill>
                <a:latin typeface="Source Sans Pro" panose="020B0503030403020204" pitchFamily="34" charset="0"/>
                <a:ea typeface="Source Sans Pro" panose="020B0503030403020204" pitchFamily="34" charset="0"/>
              </a:rPr>
              <a:t>Project Sourcecode:</a:t>
            </a:r>
            <a:r>
              <a:rPr lang="en-US" dirty="0">
                <a:solidFill>
                  <a:srgbClr val="00B0F0"/>
                </a:solidFill>
                <a:latin typeface="Source Sans Pro" panose="020B0503030403020204" pitchFamily="34" charset="0"/>
                <a:ea typeface="Source Sans Pro" panose="020B0503030403020204" pitchFamily="34" charset="0"/>
                <a:hlinkClick r:id="rId8">
                  <a:extLst>
                    <a:ext uri="{A12FA001-AC4F-418D-AE19-62706E023703}">
                      <ahyp:hlinkClr xmlns:ahyp="http://schemas.microsoft.com/office/drawing/2018/hyperlinkcolor" val="tx"/>
                    </a:ext>
                  </a:extLst>
                </a:hlinkClick>
              </a:rPr>
              <a:t>https://github.com/Karthik6622/PYTHON/tree/main/</a:t>
            </a:r>
            <a:r>
              <a:rPr lang="en-US" dirty="0" err="1">
                <a:solidFill>
                  <a:srgbClr val="00B0F0"/>
                </a:solidFill>
                <a:latin typeface="Source Sans Pro" panose="020B0503030403020204" pitchFamily="34" charset="0"/>
                <a:ea typeface="Source Sans Pro" panose="020B0503030403020204" pitchFamily="34" charset="0"/>
                <a:hlinkClick r:id="rId8">
                  <a:extLst>
                    <a:ext uri="{A12FA001-AC4F-418D-AE19-62706E023703}">
                      <ahyp:hlinkClr xmlns:ahyp="http://schemas.microsoft.com/office/drawing/2018/hyperlinkcolor" val="tx"/>
                    </a:ext>
                  </a:extLst>
                </a:hlinkClick>
              </a:rPr>
              <a:t>streamlit</a:t>
            </a:r>
            <a:r>
              <a:rPr lang="en-US" dirty="0">
                <a:solidFill>
                  <a:srgbClr val="00B0F0"/>
                </a:solidFill>
                <a:latin typeface="Source Sans Pro" panose="020B0503030403020204" pitchFamily="34" charset="0"/>
                <a:ea typeface="Source Sans Pro" panose="020B0503030403020204" pitchFamily="34" charset="0"/>
                <a:hlinkClick r:id="rId8">
                  <a:extLst>
                    <a:ext uri="{A12FA001-AC4F-418D-AE19-62706E023703}">
                      <ahyp:hlinkClr xmlns:ahyp="http://schemas.microsoft.com/office/drawing/2018/hyperlinkcolor" val="tx"/>
                    </a:ext>
                  </a:extLst>
                </a:hlinkClick>
              </a:rPr>
              <a:t>/</a:t>
            </a:r>
            <a:r>
              <a:rPr lang="en-US" dirty="0" err="1">
                <a:solidFill>
                  <a:srgbClr val="00B0F0"/>
                </a:solidFill>
                <a:latin typeface="Source Sans Pro" panose="020B0503030403020204" pitchFamily="34" charset="0"/>
                <a:ea typeface="Source Sans Pro" panose="020B0503030403020204" pitchFamily="34" charset="0"/>
                <a:hlinkClick r:id="rId8">
                  <a:extLst>
                    <a:ext uri="{A12FA001-AC4F-418D-AE19-62706E023703}">
                      <ahyp:hlinkClr xmlns:ahyp="http://schemas.microsoft.com/office/drawing/2018/hyperlinkcolor" val="tx"/>
                    </a:ext>
                  </a:extLst>
                </a:hlinkClick>
              </a:rPr>
              <a:t>Streamlit_programs</a:t>
            </a:r>
            <a:r>
              <a:rPr lang="en-US" dirty="0">
                <a:solidFill>
                  <a:srgbClr val="00B0F0"/>
                </a:solidFill>
                <a:latin typeface="Source Sans Pro" panose="020B0503030403020204" pitchFamily="34" charset="0"/>
                <a:ea typeface="Source Sans Pro" panose="020B0503030403020204" pitchFamily="34" charset="0"/>
                <a:hlinkClick r:id="rId8">
                  <a:extLst>
                    <a:ext uri="{A12FA001-AC4F-418D-AE19-62706E023703}">
                      <ahyp:hlinkClr xmlns:ahyp="http://schemas.microsoft.com/office/drawing/2018/hyperlinkcolor" val="tx"/>
                    </a:ext>
                  </a:extLst>
                </a:hlinkClick>
              </a:rPr>
              <a:t>/PROJECTS2</a:t>
            </a:r>
            <a:endParaRPr lang="en-US" dirty="0">
              <a:solidFill>
                <a:srgbClr val="00B0F0"/>
              </a:solidFill>
              <a:latin typeface="Source Sans Pro" panose="020B0503030403020204" pitchFamily="34" charset="0"/>
              <a:ea typeface="Source Sans Pro" panose="020B0503030403020204" pitchFamily="34" charset="0"/>
            </a:endParaRPr>
          </a:p>
          <a:p>
            <a:endParaRPr lang="en-US" dirty="0"/>
          </a:p>
        </p:txBody>
      </p:sp>
      <p:pic>
        <p:nvPicPr>
          <p:cNvPr id="6" name="Picture 5" descr="A blue planet with a virus around it&#10;&#10;Description automatically generated with medium confidence">
            <a:extLst>
              <a:ext uri="{FF2B5EF4-FFF2-40B4-BE49-F238E27FC236}">
                <a16:creationId xmlns:a16="http://schemas.microsoft.com/office/drawing/2014/main" id="{5D184939-4E57-07AF-DAD0-41B999EE55C3}"/>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219188" y="299367"/>
            <a:ext cx="4850892" cy="3926233"/>
          </a:xfrm>
          <a:prstGeom prst="rect">
            <a:avLst/>
          </a:prstGeom>
        </p:spPr>
      </p:pic>
      <p:sp>
        <p:nvSpPr>
          <p:cNvPr id="7" name="TextBox 6">
            <a:extLst>
              <a:ext uri="{FF2B5EF4-FFF2-40B4-BE49-F238E27FC236}">
                <a16:creationId xmlns:a16="http://schemas.microsoft.com/office/drawing/2014/main" id="{F6F5B68F-B7CB-962E-5117-45D13F0E2573}"/>
              </a:ext>
            </a:extLst>
          </p:cNvPr>
          <p:cNvSpPr txBox="1"/>
          <p:nvPr/>
        </p:nvSpPr>
        <p:spPr>
          <a:xfrm>
            <a:off x="8101584" y="2711255"/>
            <a:ext cx="4466844" cy="230832"/>
          </a:xfrm>
          <a:prstGeom prst="rect">
            <a:avLst/>
          </a:prstGeom>
          <a:noFill/>
        </p:spPr>
        <p:txBody>
          <a:bodyPr wrap="square" rtlCol="0">
            <a:spAutoFit/>
          </a:bodyPr>
          <a:lstStyle/>
          <a:p>
            <a:r>
              <a:rPr lang="en-US" sz="900" dirty="0"/>
              <a:t>Author is licensed under CC BY</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FA3FA-BFC8-38E3-530B-1302710D3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A7FAA-C7A0-1BBE-3E55-3981B6704E5F}"/>
              </a:ext>
            </a:extLst>
          </p:cNvPr>
          <p:cNvSpPr>
            <a:spLocks noGrp="1"/>
          </p:cNvSpPr>
          <p:nvPr>
            <p:ph type="title"/>
          </p:nvPr>
        </p:nvSpPr>
        <p:spPr>
          <a:xfrm>
            <a:off x="1003661" y="1052108"/>
            <a:ext cx="6910627" cy="1149554"/>
          </a:xfrm>
        </p:spPr>
        <p:txBody>
          <a:bodyPr/>
          <a:lstStyle/>
          <a:p>
            <a:r>
              <a:rPr lang="en-US" b="1" i="0" dirty="0">
                <a:solidFill>
                  <a:schemeClr val="accent6">
                    <a:lumMod val="60000"/>
                    <a:lumOff val="40000"/>
                  </a:schemeClr>
                </a:solidFill>
                <a:effectLst/>
                <a:latin typeface="Source Sans Pro" panose="020B0503030403020204" pitchFamily="34" charset="0"/>
              </a:rPr>
              <a:t>Conclusion</a:t>
            </a:r>
          </a:p>
        </p:txBody>
      </p:sp>
      <p:sp>
        <p:nvSpPr>
          <p:cNvPr id="4" name="Text Placeholder 3">
            <a:extLst>
              <a:ext uri="{FF2B5EF4-FFF2-40B4-BE49-F238E27FC236}">
                <a16:creationId xmlns:a16="http://schemas.microsoft.com/office/drawing/2014/main" id="{EFBF3986-8346-9C69-3BEE-E11BDE41DC30}"/>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8E7CF29B-EA7A-A280-687E-F8CF13E0E9F3}"/>
              </a:ext>
            </a:extLst>
          </p:cNvPr>
          <p:cNvSpPr>
            <a:spLocks noGrp="1"/>
          </p:cNvSpPr>
          <p:nvPr>
            <p:ph type="body" sz="quarter" idx="28"/>
          </p:nvPr>
        </p:nvSpPr>
        <p:spPr>
          <a:xfrm>
            <a:off x="443884" y="2760955"/>
            <a:ext cx="7084380" cy="2317072"/>
          </a:xfrm>
        </p:spPr>
        <p:txBody>
          <a:bodyPr/>
          <a:lstStyle/>
          <a:p>
            <a:r>
              <a:rPr lang="en-US" b="0" i="0" dirty="0">
                <a:effectLst/>
                <a:latin typeface="Source Sans Pro" panose="020B0503030403020204" pitchFamily="34" charset="0"/>
              </a:rPr>
              <a:t>The "Tamil Nadu Assembly Election EDA &amp; Prediction" project aims to provide valuable insights into the dynamics of Tamil Nadu assembly elections. Through a combination of exploratory data analysis, predictive modeling, and stakeholder engagement, we aim to contribute to a better understanding of electoral processes and outcomes.</a:t>
            </a:r>
          </a:p>
          <a:p>
            <a:pPr algn="ctr"/>
            <a:endParaRPr lang="en-US" b="0" i="0" dirty="0">
              <a:effectLst/>
              <a:latin typeface="Source Sans Pro" panose="020B0503030403020204" pitchFamily="34" charset="0"/>
            </a:endParaRPr>
          </a:p>
        </p:txBody>
      </p:sp>
      <p:sp>
        <p:nvSpPr>
          <p:cNvPr id="17" name="Footer Placeholder 16">
            <a:extLst>
              <a:ext uri="{FF2B5EF4-FFF2-40B4-BE49-F238E27FC236}">
                <a16:creationId xmlns:a16="http://schemas.microsoft.com/office/drawing/2014/main" id="{30F47B24-0677-F667-3166-4441ABDC1B1F}"/>
              </a:ext>
            </a:extLst>
          </p:cNvPr>
          <p:cNvSpPr>
            <a:spLocks noGrp="1"/>
          </p:cNvSpPr>
          <p:nvPr>
            <p:ph type="ftr" sz="quarter" idx="11"/>
          </p:nvPr>
        </p:nvSpPr>
        <p:spPr>
          <a:xfrm>
            <a:off x="11884169" y="6237287"/>
            <a:ext cx="216094" cy="365125"/>
          </a:xfrm>
        </p:spPr>
        <p:txBody>
          <a:bodyPr/>
          <a:lstStyle/>
          <a:p>
            <a:pPr algn="ctr"/>
            <a:r>
              <a:rPr lang="en-US" dirty="0"/>
              <a:t>1</a:t>
            </a:r>
          </a:p>
        </p:txBody>
      </p:sp>
      <p:sp>
        <p:nvSpPr>
          <p:cNvPr id="18" name="Slide Number Placeholder 17">
            <a:extLst>
              <a:ext uri="{FF2B5EF4-FFF2-40B4-BE49-F238E27FC236}">
                <a16:creationId xmlns:a16="http://schemas.microsoft.com/office/drawing/2014/main" id="{74D731EB-D183-7F44-F935-CFF97125FD24}"/>
              </a:ext>
            </a:extLst>
          </p:cNvPr>
          <p:cNvSpPr>
            <a:spLocks noGrp="1"/>
          </p:cNvSpPr>
          <p:nvPr>
            <p:ph type="sldNum" sz="quarter" idx="12"/>
          </p:nvPr>
        </p:nvSpPr>
        <p:spPr>
          <a:xfrm flipH="1">
            <a:off x="12054543" y="6226198"/>
            <a:ext cx="45719" cy="365125"/>
          </a:xfrm>
        </p:spPr>
        <p:txBody>
          <a:bodyPr/>
          <a:lstStyle/>
          <a:p>
            <a:fld id="{FE024F78-56A6-7740-B68D-8D4D026EDF3F}" type="slidenum">
              <a:rPr lang="en-US" smtClean="0"/>
              <a:pPr/>
              <a:t>10</a:t>
            </a:fld>
            <a:endParaRPr lang="en-US" dirty="0"/>
          </a:p>
        </p:txBody>
      </p:sp>
      <p:pic>
        <p:nvPicPr>
          <p:cNvPr id="6" name="Graphic 5">
            <a:extLst>
              <a:ext uri="{FF2B5EF4-FFF2-40B4-BE49-F238E27FC236}">
                <a16:creationId xmlns:a16="http://schemas.microsoft.com/office/drawing/2014/main" id="{1324F665-7742-70E6-5D0A-B169B2994BD1}"/>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8804634" y="0"/>
            <a:ext cx="3387366" cy="6858000"/>
          </a:xfrm>
          <a:prstGeom prst="rect">
            <a:avLst/>
          </a:prstGeom>
        </p:spPr>
      </p:pic>
    </p:spTree>
    <p:extLst>
      <p:ext uri="{BB962C8B-B14F-4D97-AF65-F5344CB8AC3E}">
        <p14:creationId xmlns:p14="http://schemas.microsoft.com/office/powerpoint/2010/main" val="631276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14262" y="1"/>
            <a:ext cx="1220626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9405FC">
                    <a:lumMod val="60000"/>
                    <a:lumOff val="40000"/>
                  </a:srgbClr>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9534617" y="1216241"/>
            <a:ext cx="2565646" cy="5486217"/>
          </a:xfrm>
          <a:ln>
            <a:solidFill>
              <a:schemeClr val="bg1"/>
            </a:solidFill>
          </a:ln>
        </p:spPr>
        <p:txBody>
          <a:bodyPr/>
          <a:lstStyle/>
          <a:p>
            <a:r>
              <a:rPr lang="en-US" dirty="0"/>
              <a:t>Home Page of Tamil Nadu Assembly EDA &amp; Prediction WebApp.</a:t>
            </a:r>
          </a:p>
          <a:p>
            <a:r>
              <a:rPr lang="en-US" dirty="0"/>
              <a:t>Defaultly it was selected Project Overview</a:t>
            </a:r>
          </a:p>
          <a:p>
            <a:r>
              <a:rPr lang="en-US" dirty="0"/>
              <a:t>In Project overview Page, we can get it all details of Election Project.</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11</a:t>
            </a:fld>
            <a:endParaRPr lang="en-US" dirty="0"/>
          </a:p>
        </p:txBody>
      </p:sp>
      <p:pic>
        <p:nvPicPr>
          <p:cNvPr id="10" name="Picture 9">
            <a:extLst>
              <a:ext uri="{FF2B5EF4-FFF2-40B4-BE49-F238E27FC236}">
                <a16:creationId xmlns:a16="http://schemas.microsoft.com/office/drawing/2014/main" id="{51D81239-CA83-2B09-8B9C-32401E8199CB}"/>
              </a:ext>
            </a:extLst>
          </p:cNvPr>
          <p:cNvPicPr>
            <a:picLocks noChangeAspect="1"/>
          </p:cNvPicPr>
          <p:nvPr/>
        </p:nvPicPr>
        <p:blipFill>
          <a:blip r:embed="rId3"/>
          <a:stretch>
            <a:fillRect/>
          </a:stretch>
        </p:blipFill>
        <p:spPr>
          <a:xfrm>
            <a:off x="-14263" y="1216241"/>
            <a:ext cx="9294920" cy="5486217"/>
          </a:xfrm>
          <a:prstGeom prst="rect">
            <a:avLst/>
          </a:prstGeom>
          <a:ln>
            <a:solidFill>
              <a:schemeClr val="bg1"/>
            </a:solidFill>
          </a:ln>
        </p:spPr>
      </p:pic>
    </p:spTree>
    <p:extLst>
      <p:ext uri="{BB962C8B-B14F-4D97-AF65-F5344CB8AC3E}">
        <p14:creationId xmlns:p14="http://schemas.microsoft.com/office/powerpoint/2010/main" val="3049025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BCE35-0977-79BE-0C72-8062D2394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E4CA2-4640-7F49-8AD2-897DC0E88EFF}"/>
              </a:ext>
            </a:extLst>
          </p:cNvPr>
          <p:cNvSpPr>
            <a:spLocks noGrp="1"/>
          </p:cNvSpPr>
          <p:nvPr>
            <p:ph type="title"/>
          </p:nvPr>
        </p:nvSpPr>
        <p:spPr>
          <a:xfrm>
            <a:off x="-14262" y="1"/>
            <a:ext cx="1220626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9405FC">
                    <a:lumMod val="60000"/>
                    <a:lumOff val="40000"/>
                  </a:srgbClr>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2FF564BC-195D-30DF-4BE0-F182ABA67DF8}"/>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DF81F926-110D-A51F-3967-8AC45AA9C08D}"/>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9B7C7C73-8B07-06B4-2EDD-B02ACDE0E2EB}"/>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E2C147F0-6490-D847-EAFA-E0A2DE42B474}"/>
              </a:ext>
            </a:extLst>
          </p:cNvPr>
          <p:cNvSpPr>
            <a:spLocks noGrp="1"/>
          </p:cNvSpPr>
          <p:nvPr>
            <p:ph type="body" sz="quarter" idx="36"/>
          </p:nvPr>
        </p:nvSpPr>
        <p:spPr>
          <a:xfrm>
            <a:off x="9534617" y="1207364"/>
            <a:ext cx="2565646" cy="5521910"/>
          </a:xfrm>
          <a:ln>
            <a:solidFill>
              <a:schemeClr val="bg1"/>
            </a:solidFill>
          </a:ln>
        </p:spPr>
        <p:txBody>
          <a:bodyPr/>
          <a:lstStyle/>
          <a:p>
            <a:r>
              <a:rPr lang="en-US" dirty="0"/>
              <a:t>HOME</a:t>
            </a:r>
            <a:r>
              <a:rPr lang="en-US" dirty="0">
                <a:sym typeface="Wingdings" panose="05000000000000000000" pitchFamily="2" charset="2"/>
              </a:rPr>
              <a:t>WINNERS</a:t>
            </a:r>
          </a:p>
          <a:p>
            <a:r>
              <a:rPr lang="en-US" dirty="0">
                <a:sym typeface="Wingdings" panose="05000000000000000000" pitchFamily="2" charset="2"/>
              </a:rPr>
              <a:t>In Winners Page, we can get it know who are the parties win by year wise.</a:t>
            </a:r>
          </a:p>
          <a:p>
            <a:r>
              <a:rPr lang="en-US" dirty="0">
                <a:sym typeface="Wingdings" panose="05000000000000000000" pitchFamily="2" charset="2"/>
              </a:rPr>
              <a:t>(E.X)In Left Photo We selected 2021 and 2011 winners, so it’s displayed winner parties with their votes like a Table,Tiles,Pie Charts.</a:t>
            </a:r>
            <a:endParaRPr lang="en-US" dirty="0"/>
          </a:p>
        </p:txBody>
      </p:sp>
      <p:sp>
        <p:nvSpPr>
          <p:cNvPr id="8" name="Footer Placeholder 7">
            <a:extLst>
              <a:ext uri="{FF2B5EF4-FFF2-40B4-BE49-F238E27FC236}">
                <a16:creationId xmlns:a16="http://schemas.microsoft.com/office/drawing/2014/main" id="{4B03CA51-3128-C6BD-8B63-1F23019A05C5}"/>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255B54B5-4BAB-66DC-17AE-D6337B351853}"/>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12</a:t>
            </a:fld>
            <a:endParaRPr lang="en-US" dirty="0"/>
          </a:p>
        </p:txBody>
      </p:sp>
      <p:pic>
        <p:nvPicPr>
          <p:cNvPr id="10" name="Picture 9">
            <a:extLst>
              <a:ext uri="{FF2B5EF4-FFF2-40B4-BE49-F238E27FC236}">
                <a16:creationId xmlns:a16="http://schemas.microsoft.com/office/drawing/2014/main" id="{E2459FC5-B273-D881-2737-4653F4E8C7AE}"/>
              </a:ext>
            </a:extLst>
          </p:cNvPr>
          <p:cNvPicPr>
            <a:picLocks noChangeAspect="1"/>
          </p:cNvPicPr>
          <p:nvPr/>
        </p:nvPicPr>
        <p:blipFill>
          <a:blip r:embed="rId3"/>
          <a:srcRect/>
          <a:stretch/>
        </p:blipFill>
        <p:spPr>
          <a:xfrm>
            <a:off x="-14263" y="1207363"/>
            <a:ext cx="9294920" cy="5521911"/>
          </a:xfrm>
          <a:prstGeom prst="rect">
            <a:avLst/>
          </a:prstGeom>
          <a:ln>
            <a:solidFill>
              <a:schemeClr val="bg1"/>
            </a:solidFill>
          </a:ln>
        </p:spPr>
      </p:pic>
    </p:spTree>
    <p:extLst>
      <p:ext uri="{BB962C8B-B14F-4D97-AF65-F5344CB8AC3E}">
        <p14:creationId xmlns:p14="http://schemas.microsoft.com/office/powerpoint/2010/main" val="2480304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4187D-5D6E-CF9D-BB69-85375FB1B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7F00E-1276-9FE3-81CE-136ABE2B07EC}"/>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chemeClr val="accent6">
                    <a:lumMod val="60000"/>
                    <a:lumOff val="40000"/>
                  </a:schemeClr>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D5554D70-7DD4-B276-C85D-12A729492DEE}"/>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C06EDABB-1F93-3266-0FD7-134013C0FBEF}"/>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D8E9B3C2-917F-B6C9-E96D-34B883FCCEF5}"/>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7D215965-7831-E439-BB39-E80AE076A22D}"/>
              </a:ext>
            </a:extLst>
          </p:cNvPr>
          <p:cNvSpPr>
            <a:spLocks noGrp="1"/>
          </p:cNvSpPr>
          <p:nvPr>
            <p:ph type="body" sz="quarter" idx="36"/>
          </p:nvPr>
        </p:nvSpPr>
        <p:spPr>
          <a:xfrm>
            <a:off x="9534617" y="1189608"/>
            <a:ext cx="2565646" cy="5493996"/>
          </a:xfrm>
          <a:ln>
            <a:solidFill>
              <a:schemeClr val="bg1"/>
            </a:solidFill>
          </a:ln>
        </p:spPr>
        <p:txBody>
          <a:bodyPr/>
          <a:lstStyle/>
          <a:p>
            <a:r>
              <a:rPr lang="en-US" dirty="0"/>
              <a:t>HOME</a:t>
            </a:r>
            <a:r>
              <a:rPr lang="en-US" dirty="0">
                <a:sym typeface="Wingdings" panose="05000000000000000000" pitchFamily="2" charset="2"/>
              </a:rPr>
              <a:t>HISTORY</a:t>
            </a:r>
          </a:p>
          <a:p>
            <a:r>
              <a:rPr lang="en-US" dirty="0">
                <a:sym typeface="Wingdings" panose="05000000000000000000" pitchFamily="2" charset="2"/>
              </a:rPr>
              <a:t>In History Page, We can View the Details of Tamil Elections and Types of elections </a:t>
            </a:r>
          </a:p>
          <a:p>
            <a:pPr marL="0" indent="0">
              <a:buNone/>
            </a:pPr>
            <a:endParaRPr lang="en-US" dirty="0"/>
          </a:p>
        </p:txBody>
      </p:sp>
      <p:sp>
        <p:nvSpPr>
          <p:cNvPr id="8" name="Footer Placeholder 7">
            <a:extLst>
              <a:ext uri="{FF2B5EF4-FFF2-40B4-BE49-F238E27FC236}">
                <a16:creationId xmlns:a16="http://schemas.microsoft.com/office/drawing/2014/main" id="{47E8EC09-059A-E956-A3C4-31BA4DB004C5}"/>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29627487-7737-8CBA-9315-39CB2F70F81D}"/>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13</a:t>
            </a:fld>
            <a:endParaRPr lang="en-US" dirty="0"/>
          </a:p>
        </p:txBody>
      </p:sp>
      <p:pic>
        <p:nvPicPr>
          <p:cNvPr id="10" name="Picture 9">
            <a:extLst>
              <a:ext uri="{FF2B5EF4-FFF2-40B4-BE49-F238E27FC236}">
                <a16:creationId xmlns:a16="http://schemas.microsoft.com/office/drawing/2014/main" id="{9BCE25D8-74DD-5D65-DBA9-40CB2D7FBE25}"/>
              </a:ext>
            </a:extLst>
          </p:cNvPr>
          <p:cNvPicPr>
            <a:picLocks noChangeAspect="1"/>
          </p:cNvPicPr>
          <p:nvPr/>
        </p:nvPicPr>
        <p:blipFill>
          <a:blip r:embed="rId3"/>
          <a:srcRect/>
          <a:stretch/>
        </p:blipFill>
        <p:spPr>
          <a:xfrm>
            <a:off x="-14263" y="1189608"/>
            <a:ext cx="9294920" cy="5493996"/>
          </a:xfrm>
          <a:prstGeom prst="rect">
            <a:avLst/>
          </a:prstGeom>
          <a:ln>
            <a:solidFill>
              <a:schemeClr val="bg1"/>
            </a:solidFill>
          </a:ln>
        </p:spPr>
      </p:pic>
    </p:spTree>
    <p:extLst>
      <p:ext uri="{BB962C8B-B14F-4D97-AF65-F5344CB8AC3E}">
        <p14:creationId xmlns:p14="http://schemas.microsoft.com/office/powerpoint/2010/main" val="3277516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5E0EE-2D13-18BA-785B-5A20CE05A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BFFF6-18E2-3058-1392-AFA409DDE21D}"/>
              </a:ext>
            </a:extLst>
          </p:cNvPr>
          <p:cNvSpPr>
            <a:spLocks noGrp="1"/>
          </p:cNvSpPr>
          <p:nvPr>
            <p:ph type="title"/>
          </p:nvPr>
        </p:nvSpPr>
        <p:spPr>
          <a:xfrm>
            <a:off x="2" y="1"/>
            <a:ext cx="12191996"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chemeClr val="accent6">
                    <a:lumMod val="60000"/>
                    <a:lumOff val="40000"/>
                  </a:schemeClr>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8A1384C9-0DA3-E1AE-D5B8-DAA9DAB703E7}"/>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C67C2F72-B850-44F2-853A-D840ED824B9D}"/>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EB2FFF75-CE69-8205-B3FB-FD3980187CBF}"/>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2887AA57-8D5F-1731-FC96-BB11310831CC}"/>
              </a:ext>
            </a:extLst>
          </p:cNvPr>
          <p:cNvSpPr>
            <a:spLocks noGrp="1"/>
          </p:cNvSpPr>
          <p:nvPr>
            <p:ph type="body" sz="quarter" idx="36"/>
          </p:nvPr>
        </p:nvSpPr>
        <p:spPr>
          <a:xfrm>
            <a:off x="9534617" y="1322774"/>
            <a:ext cx="2565646" cy="5370991"/>
          </a:xfrm>
          <a:ln>
            <a:solidFill>
              <a:schemeClr val="bg1"/>
            </a:solidFill>
          </a:ln>
        </p:spPr>
        <p:txBody>
          <a:bodyPr/>
          <a:lstStyle/>
          <a:p>
            <a:r>
              <a:rPr lang="en-US" dirty="0"/>
              <a:t>HOME</a:t>
            </a:r>
            <a:r>
              <a:rPr lang="en-US" dirty="0">
                <a:sym typeface="Wingdings" panose="05000000000000000000" pitchFamily="2" charset="2"/>
              </a:rPr>
              <a:t>ContactUs/Source code</a:t>
            </a:r>
          </a:p>
          <a:p>
            <a:r>
              <a:rPr lang="en-US" dirty="0">
                <a:sym typeface="Wingdings" panose="05000000000000000000" pitchFamily="2" charset="2"/>
              </a:rPr>
              <a:t>In Contact Us Page, we can get it know about creator of this project and we can download election dataset as we required format(csv,Excel,Html,Pdf,Txt) and finally we can see the Source code and Source files.</a:t>
            </a:r>
          </a:p>
          <a:p>
            <a:pPr marL="0" indent="0">
              <a:buNone/>
            </a:pPr>
            <a:endParaRPr lang="en-US" dirty="0"/>
          </a:p>
        </p:txBody>
      </p:sp>
      <p:sp>
        <p:nvSpPr>
          <p:cNvPr id="8" name="Footer Placeholder 7">
            <a:extLst>
              <a:ext uri="{FF2B5EF4-FFF2-40B4-BE49-F238E27FC236}">
                <a16:creationId xmlns:a16="http://schemas.microsoft.com/office/drawing/2014/main" id="{108C4E91-FA9D-0B6C-9467-CC2080F07BA7}"/>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528E9F32-E8E3-C816-9C91-B05A10099452}"/>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14</a:t>
            </a:fld>
            <a:endParaRPr lang="en-US" dirty="0"/>
          </a:p>
        </p:txBody>
      </p:sp>
      <p:pic>
        <p:nvPicPr>
          <p:cNvPr id="10" name="Picture 9">
            <a:extLst>
              <a:ext uri="{FF2B5EF4-FFF2-40B4-BE49-F238E27FC236}">
                <a16:creationId xmlns:a16="http://schemas.microsoft.com/office/drawing/2014/main" id="{A4BC145D-4B1B-A1FF-1223-A9F3CC223FBB}"/>
              </a:ext>
            </a:extLst>
          </p:cNvPr>
          <p:cNvPicPr>
            <a:picLocks noChangeAspect="1"/>
          </p:cNvPicPr>
          <p:nvPr/>
        </p:nvPicPr>
        <p:blipFill>
          <a:blip r:embed="rId3"/>
          <a:srcRect/>
          <a:stretch/>
        </p:blipFill>
        <p:spPr>
          <a:xfrm>
            <a:off x="-14263" y="1322774"/>
            <a:ext cx="9294920" cy="4465468"/>
          </a:xfrm>
          <a:prstGeom prst="rect">
            <a:avLst/>
          </a:prstGeom>
          <a:ln>
            <a:solidFill>
              <a:schemeClr val="bg1"/>
            </a:solidFill>
          </a:ln>
        </p:spPr>
      </p:pic>
      <p:pic>
        <p:nvPicPr>
          <p:cNvPr id="11" name="Picture 10">
            <a:extLst>
              <a:ext uri="{FF2B5EF4-FFF2-40B4-BE49-F238E27FC236}">
                <a16:creationId xmlns:a16="http://schemas.microsoft.com/office/drawing/2014/main" id="{5865A37C-B53C-7D07-A08F-E930B9C6F977}"/>
              </a:ext>
            </a:extLst>
          </p:cNvPr>
          <p:cNvPicPr>
            <a:picLocks noChangeAspect="1"/>
          </p:cNvPicPr>
          <p:nvPr/>
        </p:nvPicPr>
        <p:blipFill>
          <a:blip r:embed="rId4"/>
          <a:stretch>
            <a:fillRect/>
          </a:stretch>
        </p:blipFill>
        <p:spPr>
          <a:xfrm>
            <a:off x="1" y="5651960"/>
            <a:ext cx="9294920" cy="1041805"/>
          </a:xfrm>
          <a:prstGeom prst="rect">
            <a:avLst/>
          </a:prstGeom>
          <a:ln>
            <a:solidFill>
              <a:schemeClr val="bg1"/>
            </a:solidFill>
          </a:ln>
        </p:spPr>
      </p:pic>
    </p:spTree>
    <p:extLst>
      <p:ext uri="{BB962C8B-B14F-4D97-AF65-F5344CB8AC3E}">
        <p14:creationId xmlns:p14="http://schemas.microsoft.com/office/powerpoint/2010/main" val="4232015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EE40B-69E3-7C2A-A646-88164172E0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FBCEC-9444-C936-BACD-1AB55221F6BF}"/>
              </a:ext>
            </a:extLst>
          </p:cNvPr>
          <p:cNvSpPr>
            <a:spLocks noGrp="1"/>
          </p:cNvSpPr>
          <p:nvPr>
            <p:ph type="title"/>
          </p:nvPr>
        </p:nvSpPr>
        <p:spPr>
          <a:xfrm>
            <a:off x="-28534" y="1"/>
            <a:ext cx="12220172"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D50E05E5-EEF3-3484-0952-D55DAB614C04}"/>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F306C343-59E1-FD08-4F43-872F90D0752A}"/>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4C33F120-80B8-48CC-9312-8D25848230CC}"/>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51024ED6-FDAB-1F2A-2510-6C070839A8C4}"/>
              </a:ext>
            </a:extLst>
          </p:cNvPr>
          <p:cNvSpPr>
            <a:spLocks noGrp="1"/>
          </p:cNvSpPr>
          <p:nvPr>
            <p:ph type="body" sz="quarter" idx="36"/>
          </p:nvPr>
        </p:nvSpPr>
        <p:spPr>
          <a:xfrm>
            <a:off x="9534617" y="1242632"/>
            <a:ext cx="2565646" cy="5531029"/>
          </a:xfrm>
          <a:ln>
            <a:solidFill>
              <a:schemeClr val="bg1"/>
            </a:solidFill>
          </a:ln>
        </p:spPr>
        <p:txBody>
          <a:bodyPr/>
          <a:lstStyle/>
          <a:p>
            <a:r>
              <a:rPr lang="en-US" dirty="0">
                <a:sym typeface="Wingdings" panose="05000000000000000000" pitchFamily="2" charset="2"/>
              </a:rPr>
              <a:t>BARPLOTPARTY</a:t>
            </a:r>
          </a:p>
          <a:p>
            <a:r>
              <a:rPr lang="en-US" dirty="0">
                <a:sym typeface="Wingdings" panose="05000000000000000000" pitchFamily="2" charset="2"/>
              </a:rPr>
              <a:t>Here, We can see the partwise bar plot of Total Votes Yearwise,Total votes Share Percentage yearwise,Total Margin Votes year wise and Total MarginPercentage year wise by selecting </a:t>
            </a:r>
            <a:r>
              <a:rPr lang="en-US" dirty="0" err="1">
                <a:sym typeface="Wingdings" panose="05000000000000000000" pitchFamily="2" charset="2"/>
              </a:rPr>
              <a:t>party,Year</a:t>
            </a:r>
            <a:r>
              <a:rPr lang="en-US" dirty="0">
                <a:sym typeface="Wingdings" panose="05000000000000000000" pitchFamily="2" charset="2"/>
              </a:rPr>
              <a:t> and </a:t>
            </a:r>
            <a:r>
              <a:rPr lang="en-US" dirty="0">
                <a:solidFill>
                  <a:schemeClr val="tx1"/>
                </a:solidFill>
                <a:highlight>
                  <a:srgbClr val="FF00FF"/>
                </a:highlight>
                <a:sym typeface="Wingdings" panose="05000000000000000000" pitchFamily="2" charset="2"/>
              </a:rPr>
              <a:t>constituency name</a:t>
            </a:r>
            <a:r>
              <a:rPr lang="en-US" dirty="0">
                <a:sym typeface="Wingdings" panose="05000000000000000000" pitchFamily="2" charset="2"/>
              </a:rPr>
              <a:t>.</a:t>
            </a:r>
          </a:p>
          <a:p>
            <a:r>
              <a:rPr lang="en-US" dirty="0">
                <a:sym typeface="Wingdings" panose="05000000000000000000" pitchFamily="2" charset="2"/>
              </a:rPr>
              <a:t> </a:t>
            </a:r>
            <a:endParaRPr lang="en-US" dirty="0"/>
          </a:p>
        </p:txBody>
      </p:sp>
      <p:sp>
        <p:nvSpPr>
          <p:cNvPr id="8" name="Footer Placeholder 7">
            <a:extLst>
              <a:ext uri="{FF2B5EF4-FFF2-40B4-BE49-F238E27FC236}">
                <a16:creationId xmlns:a16="http://schemas.microsoft.com/office/drawing/2014/main" id="{7F9B43FF-BF63-9E32-CAF2-277F8B2D217E}"/>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5EA6505E-F518-0226-CBA0-4C22A445C6E4}"/>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15</a:t>
            </a:fld>
            <a:endParaRPr lang="en-US" dirty="0"/>
          </a:p>
        </p:txBody>
      </p:sp>
      <p:pic>
        <p:nvPicPr>
          <p:cNvPr id="10" name="Picture 9">
            <a:extLst>
              <a:ext uri="{FF2B5EF4-FFF2-40B4-BE49-F238E27FC236}">
                <a16:creationId xmlns:a16="http://schemas.microsoft.com/office/drawing/2014/main" id="{4071415C-E1B3-8DCA-84AF-370CB86C6712}"/>
              </a:ext>
            </a:extLst>
          </p:cNvPr>
          <p:cNvPicPr>
            <a:picLocks noChangeAspect="1"/>
          </p:cNvPicPr>
          <p:nvPr/>
        </p:nvPicPr>
        <p:blipFill>
          <a:blip r:embed="rId3"/>
          <a:srcRect/>
          <a:stretch/>
        </p:blipFill>
        <p:spPr>
          <a:xfrm>
            <a:off x="-14263" y="1168924"/>
            <a:ext cx="9294920" cy="3252156"/>
          </a:xfrm>
          <a:prstGeom prst="rect">
            <a:avLst/>
          </a:prstGeom>
          <a:ln>
            <a:solidFill>
              <a:schemeClr val="bg1"/>
            </a:solidFill>
          </a:ln>
        </p:spPr>
      </p:pic>
      <p:pic>
        <p:nvPicPr>
          <p:cNvPr id="11" name="Picture 10">
            <a:extLst>
              <a:ext uri="{FF2B5EF4-FFF2-40B4-BE49-F238E27FC236}">
                <a16:creationId xmlns:a16="http://schemas.microsoft.com/office/drawing/2014/main" id="{5647E2D0-AC02-2B02-11C8-7496DB464BBF}"/>
              </a:ext>
            </a:extLst>
          </p:cNvPr>
          <p:cNvPicPr>
            <a:picLocks noChangeAspect="1"/>
          </p:cNvPicPr>
          <p:nvPr/>
        </p:nvPicPr>
        <p:blipFill>
          <a:blip r:embed="rId4"/>
          <a:stretch>
            <a:fillRect/>
          </a:stretch>
        </p:blipFill>
        <p:spPr>
          <a:xfrm>
            <a:off x="-1" y="4421080"/>
            <a:ext cx="9280657" cy="2352582"/>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D95405A4-272A-0C85-411D-A5D1EC063A4E}"/>
                  </a:ext>
                </a:extLst>
              </p14:cNvPr>
              <p14:cNvContentPartPr/>
              <p14:nvPr/>
            </p14:nvContentPartPr>
            <p14:xfrm>
              <a:off x="1349186" y="2618193"/>
              <a:ext cx="360" cy="360"/>
            </p14:xfrm>
          </p:contentPart>
        </mc:Choice>
        <mc:Fallback xmlns="">
          <p:pic>
            <p:nvPicPr>
              <p:cNvPr id="13" name="Ink 12">
                <a:extLst>
                  <a:ext uri="{FF2B5EF4-FFF2-40B4-BE49-F238E27FC236}">
                    <a16:creationId xmlns:a16="http://schemas.microsoft.com/office/drawing/2014/main" id="{D95405A4-272A-0C85-411D-A5D1EC063A4E}"/>
                  </a:ext>
                </a:extLst>
              </p:cNvPr>
              <p:cNvPicPr/>
              <p:nvPr/>
            </p:nvPicPr>
            <p:blipFill>
              <a:blip r:embed="rId6"/>
              <a:stretch>
                <a:fillRect/>
              </a:stretch>
            </p:blipFill>
            <p:spPr>
              <a:xfrm>
                <a:off x="1343066" y="26120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AAC8B28-DEB7-4A5F-D370-1AC8DD7E4470}"/>
                  </a:ext>
                </a:extLst>
              </p14:cNvPr>
              <p14:cNvContentPartPr/>
              <p14:nvPr/>
            </p14:nvContentPartPr>
            <p14:xfrm>
              <a:off x="2901506" y="1242633"/>
              <a:ext cx="3074760" cy="552600"/>
            </p14:xfrm>
          </p:contentPart>
        </mc:Choice>
        <mc:Fallback xmlns="">
          <p:pic>
            <p:nvPicPr>
              <p:cNvPr id="16" name="Ink 15">
                <a:extLst>
                  <a:ext uri="{FF2B5EF4-FFF2-40B4-BE49-F238E27FC236}">
                    <a16:creationId xmlns:a16="http://schemas.microsoft.com/office/drawing/2014/main" id="{AAAC8B28-DEB7-4A5F-D370-1AC8DD7E4470}"/>
                  </a:ext>
                </a:extLst>
              </p:cNvPr>
              <p:cNvPicPr/>
              <p:nvPr/>
            </p:nvPicPr>
            <p:blipFill>
              <a:blip r:embed="rId8"/>
              <a:stretch>
                <a:fillRect/>
              </a:stretch>
            </p:blipFill>
            <p:spPr>
              <a:xfrm>
                <a:off x="2895386" y="1236513"/>
                <a:ext cx="308700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F3E13C9E-D591-DF96-69A3-106139079774}"/>
                  </a:ext>
                </a:extLst>
              </p14:cNvPr>
              <p14:cNvContentPartPr/>
              <p14:nvPr/>
            </p14:nvContentPartPr>
            <p14:xfrm>
              <a:off x="-28534" y="3026073"/>
              <a:ext cx="2372760" cy="516960"/>
            </p14:xfrm>
          </p:contentPart>
        </mc:Choice>
        <mc:Fallback xmlns="">
          <p:pic>
            <p:nvPicPr>
              <p:cNvPr id="17" name="Ink 16">
                <a:extLst>
                  <a:ext uri="{FF2B5EF4-FFF2-40B4-BE49-F238E27FC236}">
                    <a16:creationId xmlns:a16="http://schemas.microsoft.com/office/drawing/2014/main" id="{F3E13C9E-D591-DF96-69A3-106139079774}"/>
                  </a:ext>
                </a:extLst>
              </p:cNvPr>
              <p:cNvPicPr/>
              <p:nvPr/>
            </p:nvPicPr>
            <p:blipFill>
              <a:blip r:embed="rId10"/>
              <a:stretch>
                <a:fillRect/>
              </a:stretch>
            </p:blipFill>
            <p:spPr>
              <a:xfrm>
                <a:off x="-34654" y="3019953"/>
                <a:ext cx="2385000" cy="529200"/>
              </a:xfrm>
              <a:prstGeom prst="rect">
                <a:avLst/>
              </a:prstGeom>
            </p:spPr>
          </p:pic>
        </mc:Fallback>
      </mc:AlternateContent>
    </p:spTree>
    <p:extLst>
      <p:ext uri="{BB962C8B-B14F-4D97-AF65-F5344CB8AC3E}">
        <p14:creationId xmlns:p14="http://schemas.microsoft.com/office/powerpoint/2010/main" val="376173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3D86B-11CB-C21C-253E-4C2E86A2E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D82EBB-C4F0-1D2C-4AF0-845ED1766268}"/>
              </a:ext>
            </a:extLst>
          </p:cNvPr>
          <p:cNvSpPr>
            <a:spLocks noGrp="1"/>
          </p:cNvSpPr>
          <p:nvPr>
            <p:ph type="title"/>
          </p:nvPr>
        </p:nvSpPr>
        <p:spPr>
          <a:xfrm>
            <a:off x="0" y="1"/>
            <a:ext cx="1219163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6B63344D-7E07-9053-D37E-2A4BF424DDEB}"/>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63BFA376-09EA-AE49-555C-2877898930E1}"/>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7354D3F6-E4B3-9307-D510-48611321A67E}"/>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CD7ACABE-3581-CF26-2BC6-6A39EA78BEF9}"/>
              </a:ext>
            </a:extLst>
          </p:cNvPr>
          <p:cNvSpPr>
            <a:spLocks noGrp="1"/>
          </p:cNvSpPr>
          <p:nvPr>
            <p:ph type="body" sz="quarter" idx="36"/>
          </p:nvPr>
        </p:nvSpPr>
        <p:spPr>
          <a:xfrm>
            <a:off x="9534617" y="1168924"/>
            <a:ext cx="2565646" cy="5604738"/>
          </a:xfrm>
          <a:ln>
            <a:solidFill>
              <a:schemeClr val="bg1"/>
            </a:solidFill>
          </a:ln>
        </p:spPr>
        <p:txBody>
          <a:bodyPr/>
          <a:lstStyle/>
          <a:p>
            <a:r>
              <a:rPr lang="en-US" dirty="0">
                <a:sym typeface="Wingdings" panose="05000000000000000000" pitchFamily="2" charset="2"/>
              </a:rPr>
              <a:t>BARPLOTPARTY</a:t>
            </a:r>
          </a:p>
          <a:p>
            <a:r>
              <a:rPr lang="en-US" dirty="0">
                <a:sym typeface="Wingdings" panose="05000000000000000000" pitchFamily="2" charset="2"/>
              </a:rPr>
              <a:t>Here, We can see the partwise bar plot of Total Votes Yearwise,Total votes Share Percentage yearwise,Total Margin Votes year wise and Total MarginPercentage year wise by selecting </a:t>
            </a:r>
            <a:r>
              <a:rPr lang="en-US" dirty="0" err="1">
                <a:sym typeface="Wingdings" panose="05000000000000000000" pitchFamily="2" charset="2"/>
              </a:rPr>
              <a:t>party,Year</a:t>
            </a:r>
            <a:r>
              <a:rPr lang="en-US" dirty="0">
                <a:sym typeface="Wingdings" panose="05000000000000000000" pitchFamily="2" charset="2"/>
              </a:rPr>
              <a:t> and </a:t>
            </a:r>
            <a:r>
              <a:rPr lang="en-US" dirty="0">
                <a:solidFill>
                  <a:schemeClr val="tx1"/>
                </a:solidFill>
                <a:highlight>
                  <a:srgbClr val="FF00FF"/>
                </a:highlight>
                <a:sym typeface="Wingdings" panose="05000000000000000000" pitchFamily="2" charset="2"/>
              </a:rPr>
              <a:t>District name</a:t>
            </a:r>
            <a:r>
              <a:rPr lang="en-US" dirty="0">
                <a:sym typeface="Wingdings" panose="05000000000000000000" pitchFamily="2" charset="2"/>
              </a:rPr>
              <a:t>.</a:t>
            </a:r>
          </a:p>
          <a:p>
            <a:pPr marL="0" indent="0">
              <a:buNone/>
            </a:pPr>
            <a:r>
              <a:rPr lang="en-US" dirty="0">
                <a:sym typeface="Wingdings" panose="05000000000000000000" pitchFamily="2" charset="2"/>
              </a:rPr>
              <a:t> </a:t>
            </a:r>
            <a:endParaRPr lang="en-US" dirty="0"/>
          </a:p>
        </p:txBody>
      </p:sp>
      <p:sp>
        <p:nvSpPr>
          <p:cNvPr id="8" name="Footer Placeholder 7">
            <a:extLst>
              <a:ext uri="{FF2B5EF4-FFF2-40B4-BE49-F238E27FC236}">
                <a16:creationId xmlns:a16="http://schemas.microsoft.com/office/drawing/2014/main" id="{11817E26-DBD2-A3E7-0878-AE833D96BA72}"/>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9D801642-9097-9D52-3FF9-E1A051531F4A}"/>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16</a:t>
            </a:fld>
            <a:endParaRPr lang="en-US" dirty="0"/>
          </a:p>
        </p:txBody>
      </p:sp>
      <p:pic>
        <p:nvPicPr>
          <p:cNvPr id="10" name="Picture 9">
            <a:extLst>
              <a:ext uri="{FF2B5EF4-FFF2-40B4-BE49-F238E27FC236}">
                <a16:creationId xmlns:a16="http://schemas.microsoft.com/office/drawing/2014/main" id="{101581A4-2BA1-BE6B-DBCE-B5C6C33D5E14}"/>
              </a:ext>
            </a:extLst>
          </p:cNvPr>
          <p:cNvPicPr>
            <a:picLocks noChangeAspect="1"/>
          </p:cNvPicPr>
          <p:nvPr/>
        </p:nvPicPr>
        <p:blipFill>
          <a:blip r:embed="rId3"/>
          <a:srcRect/>
          <a:stretch/>
        </p:blipFill>
        <p:spPr>
          <a:xfrm>
            <a:off x="0" y="1168924"/>
            <a:ext cx="9290494" cy="2955678"/>
          </a:xfrm>
          <a:prstGeom prst="rect">
            <a:avLst/>
          </a:prstGeom>
          <a:ln>
            <a:solidFill>
              <a:schemeClr val="bg1"/>
            </a:solidFill>
          </a:ln>
        </p:spPr>
      </p:pic>
      <p:pic>
        <p:nvPicPr>
          <p:cNvPr id="11" name="Picture 10">
            <a:extLst>
              <a:ext uri="{FF2B5EF4-FFF2-40B4-BE49-F238E27FC236}">
                <a16:creationId xmlns:a16="http://schemas.microsoft.com/office/drawing/2014/main" id="{1D7C6A2A-A8BC-0334-25BB-D07B40C9742D}"/>
              </a:ext>
            </a:extLst>
          </p:cNvPr>
          <p:cNvPicPr>
            <a:picLocks noChangeAspect="1"/>
          </p:cNvPicPr>
          <p:nvPr/>
        </p:nvPicPr>
        <p:blipFill>
          <a:blip r:embed="rId4"/>
          <a:srcRect/>
          <a:stretch/>
        </p:blipFill>
        <p:spPr>
          <a:xfrm>
            <a:off x="0" y="4134364"/>
            <a:ext cx="9290494" cy="2639298"/>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21AF5AB5-CEAB-0C91-2E3E-A1DDD890970C}"/>
                  </a:ext>
                </a:extLst>
              </p14:cNvPr>
              <p14:cNvContentPartPr/>
              <p14:nvPr/>
            </p14:nvContentPartPr>
            <p14:xfrm>
              <a:off x="1349186" y="2618193"/>
              <a:ext cx="360" cy="360"/>
            </p14:xfrm>
          </p:contentPart>
        </mc:Choice>
        <mc:Fallback xmlns="">
          <p:pic>
            <p:nvPicPr>
              <p:cNvPr id="13" name="Ink 12">
                <a:extLst>
                  <a:ext uri="{FF2B5EF4-FFF2-40B4-BE49-F238E27FC236}">
                    <a16:creationId xmlns:a16="http://schemas.microsoft.com/office/drawing/2014/main" id="{21AF5AB5-CEAB-0C91-2E3E-A1DDD890970C}"/>
                  </a:ext>
                </a:extLst>
              </p:cNvPr>
              <p:cNvPicPr/>
              <p:nvPr/>
            </p:nvPicPr>
            <p:blipFill>
              <a:blip r:embed="rId6"/>
              <a:stretch>
                <a:fillRect/>
              </a:stretch>
            </p:blipFill>
            <p:spPr>
              <a:xfrm>
                <a:off x="1343066" y="26120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1EC1F8F-15AA-F2EC-F399-650870002AAD}"/>
                  </a:ext>
                </a:extLst>
              </p14:cNvPr>
              <p14:cNvContentPartPr/>
              <p14:nvPr/>
            </p14:nvContentPartPr>
            <p14:xfrm>
              <a:off x="256946" y="2839953"/>
              <a:ext cx="2176920" cy="455040"/>
            </p14:xfrm>
          </p:contentPart>
        </mc:Choice>
        <mc:Fallback xmlns="">
          <p:pic>
            <p:nvPicPr>
              <p:cNvPr id="9" name="Ink 8">
                <a:extLst>
                  <a:ext uri="{FF2B5EF4-FFF2-40B4-BE49-F238E27FC236}">
                    <a16:creationId xmlns:a16="http://schemas.microsoft.com/office/drawing/2014/main" id="{A1EC1F8F-15AA-F2EC-F399-650870002AAD}"/>
                  </a:ext>
                </a:extLst>
              </p:cNvPr>
              <p:cNvPicPr/>
              <p:nvPr/>
            </p:nvPicPr>
            <p:blipFill>
              <a:blip r:embed="rId8"/>
              <a:stretch>
                <a:fillRect/>
              </a:stretch>
            </p:blipFill>
            <p:spPr>
              <a:xfrm>
                <a:off x="250826" y="2833833"/>
                <a:ext cx="218916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8F4D97E1-439F-488F-AD5E-CDF9D7F70464}"/>
                  </a:ext>
                </a:extLst>
              </p14:cNvPr>
              <p14:cNvContentPartPr/>
              <p14:nvPr/>
            </p14:nvContentPartPr>
            <p14:xfrm>
              <a:off x="2967746" y="1332273"/>
              <a:ext cx="3150720" cy="747000"/>
            </p14:xfrm>
          </p:contentPart>
        </mc:Choice>
        <mc:Fallback xmlns="">
          <p:pic>
            <p:nvPicPr>
              <p:cNvPr id="12" name="Ink 11">
                <a:extLst>
                  <a:ext uri="{FF2B5EF4-FFF2-40B4-BE49-F238E27FC236}">
                    <a16:creationId xmlns:a16="http://schemas.microsoft.com/office/drawing/2014/main" id="{8F4D97E1-439F-488F-AD5E-CDF9D7F70464}"/>
                  </a:ext>
                </a:extLst>
              </p:cNvPr>
              <p:cNvPicPr/>
              <p:nvPr/>
            </p:nvPicPr>
            <p:blipFill>
              <a:blip r:embed="rId10"/>
              <a:stretch>
                <a:fillRect/>
              </a:stretch>
            </p:blipFill>
            <p:spPr>
              <a:xfrm>
                <a:off x="2961626" y="1326153"/>
                <a:ext cx="3162960" cy="759240"/>
              </a:xfrm>
              <a:prstGeom prst="rect">
                <a:avLst/>
              </a:prstGeom>
            </p:spPr>
          </p:pic>
        </mc:Fallback>
      </mc:AlternateContent>
    </p:spTree>
    <p:extLst>
      <p:ext uri="{BB962C8B-B14F-4D97-AF65-F5344CB8AC3E}">
        <p14:creationId xmlns:p14="http://schemas.microsoft.com/office/powerpoint/2010/main" val="667744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B0FCD-27C1-C2BE-EB2F-3201AF2E9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A432C-31CC-4321-8B55-66380FC3EF30}"/>
              </a:ext>
            </a:extLst>
          </p:cNvPr>
          <p:cNvSpPr>
            <a:spLocks noGrp="1"/>
          </p:cNvSpPr>
          <p:nvPr>
            <p:ph type="title"/>
          </p:nvPr>
        </p:nvSpPr>
        <p:spPr>
          <a:xfrm>
            <a:off x="0" y="1"/>
            <a:ext cx="1219127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35094DEA-3732-5C40-66AB-B91F7BEC8492}"/>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AE4E20C8-2AED-8B92-E4E5-1B5B15E9D09C}"/>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A61F7CE8-9933-2789-AA80-7FBACC3615A8}"/>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7E8ED3A3-843F-A3A3-AE18-AEC0C2567BB7}"/>
              </a:ext>
            </a:extLst>
          </p:cNvPr>
          <p:cNvSpPr>
            <a:spLocks noGrp="1"/>
          </p:cNvSpPr>
          <p:nvPr>
            <p:ph type="body" sz="quarter" idx="36"/>
          </p:nvPr>
        </p:nvSpPr>
        <p:spPr>
          <a:xfrm>
            <a:off x="9534616" y="1161896"/>
            <a:ext cx="2656661" cy="5611766"/>
          </a:xfrm>
          <a:ln>
            <a:solidFill>
              <a:schemeClr val="bg1"/>
            </a:solidFill>
          </a:ln>
        </p:spPr>
        <p:txBody>
          <a:bodyPr/>
          <a:lstStyle/>
          <a:p>
            <a:r>
              <a:rPr lang="en-US" dirty="0">
                <a:sym typeface="Wingdings" panose="05000000000000000000" pitchFamily="2" charset="2"/>
              </a:rPr>
              <a:t>BARPLOTPARTY</a:t>
            </a:r>
          </a:p>
          <a:p>
            <a:r>
              <a:rPr lang="en-US" dirty="0">
                <a:sym typeface="Wingdings" panose="05000000000000000000" pitchFamily="2" charset="2"/>
              </a:rPr>
              <a:t>Here, We can see the partwise bar plot of Total Votes Yearwise,Total votes Share Percentage yearwise,Total Margin Votes year wise and Total MarginPercentage year wise by selecting </a:t>
            </a:r>
            <a:r>
              <a:rPr lang="en-US" dirty="0" err="1">
                <a:sym typeface="Wingdings" panose="05000000000000000000" pitchFamily="2" charset="2"/>
              </a:rPr>
              <a:t>party,Year</a:t>
            </a:r>
            <a:r>
              <a:rPr lang="en-US" dirty="0">
                <a:sym typeface="Wingdings" panose="05000000000000000000" pitchFamily="2" charset="2"/>
              </a:rPr>
              <a:t> and </a:t>
            </a:r>
            <a:r>
              <a:rPr lang="en-US" dirty="0">
                <a:solidFill>
                  <a:schemeClr val="tx1"/>
                </a:solidFill>
                <a:highlight>
                  <a:srgbClr val="FF00FF"/>
                </a:highlight>
                <a:sym typeface="Wingdings" panose="05000000000000000000" pitchFamily="2" charset="2"/>
              </a:rPr>
              <a:t>sub region</a:t>
            </a:r>
            <a:r>
              <a:rPr lang="en-US" dirty="0">
                <a:sym typeface="Wingdings" panose="05000000000000000000" pitchFamily="2" charset="2"/>
              </a:rPr>
              <a:t>.</a:t>
            </a:r>
          </a:p>
          <a:p>
            <a:r>
              <a:rPr lang="en-US" dirty="0">
                <a:sym typeface="Wingdings" panose="05000000000000000000" pitchFamily="2" charset="2"/>
              </a:rPr>
              <a:t> </a:t>
            </a:r>
            <a:endParaRPr lang="en-US" dirty="0"/>
          </a:p>
        </p:txBody>
      </p:sp>
      <p:sp>
        <p:nvSpPr>
          <p:cNvPr id="8" name="Footer Placeholder 7">
            <a:extLst>
              <a:ext uri="{FF2B5EF4-FFF2-40B4-BE49-F238E27FC236}">
                <a16:creationId xmlns:a16="http://schemas.microsoft.com/office/drawing/2014/main" id="{A82E75DB-390E-586A-BE82-A85B75E2887C}"/>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02CC4B61-8C7B-7A50-BEF9-53F78AE9D33A}"/>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17</a:t>
            </a:fld>
            <a:endParaRPr lang="en-US" dirty="0"/>
          </a:p>
        </p:txBody>
      </p:sp>
      <p:pic>
        <p:nvPicPr>
          <p:cNvPr id="10" name="Picture 9">
            <a:extLst>
              <a:ext uri="{FF2B5EF4-FFF2-40B4-BE49-F238E27FC236}">
                <a16:creationId xmlns:a16="http://schemas.microsoft.com/office/drawing/2014/main" id="{1B161457-0E8B-994E-2AB2-3D25FA8AB263}"/>
              </a:ext>
            </a:extLst>
          </p:cNvPr>
          <p:cNvPicPr>
            <a:picLocks noChangeAspect="1"/>
          </p:cNvPicPr>
          <p:nvPr/>
        </p:nvPicPr>
        <p:blipFill>
          <a:blip r:embed="rId3"/>
          <a:srcRect/>
          <a:stretch/>
        </p:blipFill>
        <p:spPr>
          <a:xfrm>
            <a:off x="1" y="1161896"/>
            <a:ext cx="9383696" cy="2962705"/>
          </a:xfrm>
          <a:prstGeom prst="rect">
            <a:avLst/>
          </a:prstGeom>
          <a:ln>
            <a:solidFill>
              <a:schemeClr val="bg1"/>
            </a:solidFill>
          </a:ln>
        </p:spPr>
      </p:pic>
      <p:pic>
        <p:nvPicPr>
          <p:cNvPr id="11" name="Picture 10">
            <a:extLst>
              <a:ext uri="{FF2B5EF4-FFF2-40B4-BE49-F238E27FC236}">
                <a16:creationId xmlns:a16="http://schemas.microsoft.com/office/drawing/2014/main" id="{9313CF22-E89B-7DB8-60F2-C9415E3F5332}"/>
              </a:ext>
            </a:extLst>
          </p:cNvPr>
          <p:cNvPicPr>
            <a:picLocks noChangeAspect="1"/>
          </p:cNvPicPr>
          <p:nvPr/>
        </p:nvPicPr>
        <p:blipFill>
          <a:blip r:embed="rId4"/>
          <a:srcRect/>
          <a:stretch/>
        </p:blipFill>
        <p:spPr>
          <a:xfrm>
            <a:off x="1" y="4134364"/>
            <a:ext cx="9383695" cy="2639298"/>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5236F1BB-6E5F-F84E-6DB8-AE0AC5FB50F2}"/>
                  </a:ext>
                </a:extLst>
              </p14:cNvPr>
              <p14:cNvContentPartPr/>
              <p14:nvPr/>
            </p14:nvContentPartPr>
            <p14:xfrm>
              <a:off x="1349186" y="2618193"/>
              <a:ext cx="360" cy="360"/>
            </p14:xfrm>
          </p:contentPart>
        </mc:Choice>
        <mc:Fallback xmlns="">
          <p:pic>
            <p:nvPicPr>
              <p:cNvPr id="13" name="Ink 12">
                <a:extLst>
                  <a:ext uri="{FF2B5EF4-FFF2-40B4-BE49-F238E27FC236}">
                    <a16:creationId xmlns:a16="http://schemas.microsoft.com/office/drawing/2014/main" id="{5236F1BB-6E5F-F84E-6DB8-AE0AC5FB50F2}"/>
                  </a:ext>
                </a:extLst>
              </p:cNvPr>
              <p:cNvPicPr/>
              <p:nvPr/>
            </p:nvPicPr>
            <p:blipFill>
              <a:blip r:embed="rId6"/>
              <a:stretch>
                <a:fillRect/>
              </a:stretch>
            </p:blipFill>
            <p:spPr>
              <a:xfrm>
                <a:off x="1343066" y="26120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4EB788F0-3A04-3A2F-BAED-5001E06CCD4A}"/>
                  </a:ext>
                </a:extLst>
              </p14:cNvPr>
              <p14:cNvContentPartPr/>
              <p14:nvPr/>
            </p14:nvContentPartPr>
            <p14:xfrm>
              <a:off x="256946" y="2839953"/>
              <a:ext cx="2176920" cy="455040"/>
            </p14:xfrm>
          </p:contentPart>
        </mc:Choice>
        <mc:Fallback xmlns="">
          <p:pic>
            <p:nvPicPr>
              <p:cNvPr id="9" name="Ink 8">
                <a:extLst>
                  <a:ext uri="{FF2B5EF4-FFF2-40B4-BE49-F238E27FC236}">
                    <a16:creationId xmlns:a16="http://schemas.microsoft.com/office/drawing/2014/main" id="{4EB788F0-3A04-3A2F-BAED-5001E06CCD4A}"/>
                  </a:ext>
                </a:extLst>
              </p:cNvPr>
              <p:cNvPicPr/>
              <p:nvPr/>
            </p:nvPicPr>
            <p:blipFill>
              <a:blip r:embed="rId8"/>
              <a:stretch>
                <a:fillRect/>
              </a:stretch>
            </p:blipFill>
            <p:spPr>
              <a:xfrm>
                <a:off x="250826" y="2833838"/>
                <a:ext cx="2189160" cy="46727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06CAB61-B02D-0F53-AF7F-22B4A95CAC35}"/>
                  </a:ext>
                </a:extLst>
              </p14:cNvPr>
              <p14:cNvContentPartPr/>
              <p14:nvPr/>
            </p14:nvContentPartPr>
            <p14:xfrm>
              <a:off x="2967746" y="1332273"/>
              <a:ext cx="3150720" cy="747000"/>
            </p14:xfrm>
          </p:contentPart>
        </mc:Choice>
        <mc:Fallback xmlns="">
          <p:pic>
            <p:nvPicPr>
              <p:cNvPr id="12" name="Ink 11">
                <a:extLst>
                  <a:ext uri="{FF2B5EF4-FFF2-40B4-BE49-F238E27FC236}">
                    <a16:creationId xmlns:a16="http://schemas.microsoft.com/office/drawing/2014/main" id="{606CAB61-B02D-0F53-AF7F-22B4A95CAC35}"/>
                  </a:ext>
                </a:extLst>
              </p:cNvPr>
              <p:cNvPicPr/>
              <p:nvPr/>
            </p:nvPicPr>
            <p:blipFill>
              <a:blip r:embed="rId10"/>
              <a:stretch>
                <a:fillRect/>
              </a:stretch>
            </p:blipFill>
            <p:spPr>
              <a:xfrm>
                <a:off x="2961626" y="1326153"/>
                <a:ext cx="3162960" cy="759240"/>
              </a:xfrm>
              <a:prstGeom prst="rect">
                <a:avLst/>
              </a:prstGeom>
            </p:spPr>
          </p:pic>
        </mc:Fallback>
      </mc:AlternateContent>
    </p:spTree>
    <p:extLst>
      <p:ext uri="{BB962C8B-B14F-4D97-AF65-F5344CB8AC3E}">
        <p14:creationId xmlns:p14="http://schemas.microsoft.com/office/powerpoint/2010/main" val="2874188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770AF-B19B-1C78-DF07-90E335B62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B9D25-4499-8A25-1170-1E35240BD5CE}"/>
              </a:ext>
            </a:extLst>
          </p:cNvPr>
          <p:cNvSpPr>
            <a:spLocks noGrp="1"/>
          </p:cNvSpPr>
          <p:nvPr>
            <p:ph type="title"/>
          </p:nvPr>
        </p:nvSpPr>
        <p:spPr>
          <a:xfrm>
            <a:off x="0" y="1"/>
            <a:ext cx="1219163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79BC31AD-2F60-D132-6534-D6F3F2443EB5}"/>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E0F5970A-7467-658C-0A43-D64D874C85D4}"/>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703AA420-453E-B885-8036-281C258E3781}"/>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428F5240-D754-1114-37A6-0DF96C9A3C4C}"/>
              </a:ext>
            </a:extLst>
          </p:cNvPr>
          <p:cNvSpPr>
            <a:spLocks noGrp="1"/>
          </p:cNvSpPr>
          <p:nvPr>
            <p:ph type="body" sz="quarter" idx="36"/>
          </p:nvPr>
        </p:nvSpPr>
        <p:spPr>
          <a:xfrm>
            <a:off x="9534616" y="1161896"/>
            <a:ext cx="2657383" cy="5611766"/>
          </a:xfrm>
          <a:ln>
            <a:solidFill>
              <a:schemeClr val="bg1"/>
            </a:solidFill>
          </a:ln>
        </p:spPr>
        <p:txBody>
          <a:bodyPr/>
          <a:lstStyle/>
          <a:p>
            <a:r>
              <a:rPr lang="en-US" dirty="0">
                <a:sym typeface="Wingdings" panose="05000000000000000000" pitchFamily="2" charset="2"/>
              </a:rPr>
              <a:t>BARPLOTPARTY</a:t>
            </a:r>
          </a:p>
          <a:p>
            <a:r>
              <a:rPr lang="en-US" dirty="0">
                <a:sym typeface="Wingdings" panose="05000000000000000000" pitchFamily="2" charset="2"/>
              </a:rPr>
              <a:t>Here, We can see the partwise bar plot of Total Votes Yearwise,Total votes Share Percentage yearwise,Total Margin Votes year wise and Total MarginPercentage year wise by selecting party, Year and </a:t>
            </a:r>
            <a:r>
              <a:rPr lang="en-US" dirty="0">
                <a:solidFill>
                  <a:schemeClr val="tx1"/>
                </a:solidFill>
                <a:highlight>
                  <a:srgbClr val="FF00FF"/>
                </a:highlight>
                <a:sym typeface="Wingdings" panose="05000000000000000000" pitchFamily="2" charset="2"/>
              </a:rPr>
              <a:t>All</a:t>
            </a:r>
            <a:r>
              <a:rPr lang="en-US" dirty="0">
                <a:sym typeface="Wingdings" panose="05000000000000000000" pitchFamily="2" charset="2"/>
              </a:rPr>
              <a:t>(full tamilnadu).</a:t>
            </a:r>
          </a:p>
          <a:p>
            <a:r>
              <a:rPr lang="en-US" dirty="0">
                <a:sym typeface="Wingdings" panose="05000000000000000000" pitchFamily="2" charset="2"/>
              </a:rPr>
              <a:t> </a:t>
            </a:r>
            <a:endParaRPr lang="en-US" dirty="0"/>
          </a:p>
        </p:txBody>
      </p:sp>
      <p:sp>
        <p:nvSpPr>
          <p:cNvPr id="8" name="Footer Placeholder 7">
            <a:extLst>
              <a:ext uri="{FF2B5EF4-FFF2-40B4-BE49-F238E27FC236}">
                <a16:creationId xmlns:a16="http://schemas.microsoft.com/office/drawing/2014/main" id="{7CEDEF0B-8B83-C225-E811-667C9CD8E1DE}"/>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25CABCE3-4214-3DC8-15FB-EE6A26219637}"/>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18</a:t>
            </a:fld>
            <a:endParaRPr lang="en-US" dirty="0"/>
          </a:p>
        </p:txBody>
      </p:sp>
      <p:pic>
        <p:nvPicPr>
          <p:cNvPr id="10" name="Picture 9">
            <a:extLst>
              <a:ext uri="{FF2B5EF4-FFF2-40B4-BE49-F238E27FC236}">
                <a16:creationId xmlns:a16="http://schemas.microsoft.com/office/drawing/2014/main" id="{0FD0E856-640E-BC64-5C5C-436325337210}"/>
              </a:ext>
            </a:extLst>
          </p:cNvPr>
          <p:cNvPicPr>
            <a:picLocks noChangeAspect="1"/>
          </p:cNvPicPr>
          <p:nvPr/>
        </p:nvPicPr>
        <p:blipFill>
          <a:blip r:embed="rId3"/>
          <a:srcRect/>
          <a:stretch/>
        </p:blipFill>
        <p:spPr>
          <a:xfrm>
            <a:off x="1" y="1161896"/>
            <a:ext cx="9410330" cy="2962705"/>
          </a:xfrm>
          <a:prstGeom prst="rect">
            <a:avLst/>
          </a:prstGeom>
          <a:ln>
            <a:solidFill>
              <a:schemeClr val="bg1"/>
            </a:solidFill>
          </a:ln>
        </p:spPr>
      </p:pic>
      <p:pic>
        <p:nvPicPr>
          <p:cNvPr id="11" name="Picture 10">
            <a:extLst>
              <a:ext uri="{FF2B5EF4-FFF2-40B4-BE49-F238E27FC236}">
                <a16:creationId xmlns:a16="http://schemas.microsoft.com/office/drawing/2014/main" id="{DD351F22-6E59-1871-9EB3-AC462868895B}"/>
              </a:ext>
            </a:extLst>
          </p:cNvPr>
          <p:cNvPicPr>
            <a:picLocks noChangeAspect="1"/>
          </p:cNvPicPr>
          <p:nvPr/>
        </p:nvPicPr>
        <p:blipFill>
          <a:blip r:embed="rId4"/>
          <a:srcRect/>
          <a:stretch/>
        </p:blipFill>
        <p:spPr>
          <a:xfrm>
            <a:off x="0" y="4134364"/>
            <a:ext cx="9410330" cy="2639298"/>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671A305-5855-E890-7716-CB5C0D05CAB2}"/>
                  </a:ext>
                </a:extLst>
              </p14:cNvPr>
              <p14:cNvContentPartPr/>
              <p14:nvPr/>
            </p14:nvContentPartPr>
            <p14:xfrm>
              <a:off x="1349186" y="2618193"/>
              <a:ext cx="360" cy="360"/>
            </p14:xfrm>
          </p:contentPart>
        </mc:Choice>
        <mc:Fallback xmlns="">
          <p:pic>
            <p:nvPicPr>
              <p:cNvPr id="13" name="Ink 12">
                <a:extLst>
                  <a:ext uri="{FF2B5EF4-FFF2-40B4-BE49-F238E27FC236}">
                    <a16:creationId xmlns:a16="http://schemas.microsoft.com/office/drawing/2014/main" id="{4671A305-5855-E890-7716-CB5C0D05CAB2}"/>
                  </a:ext>
                </a:extLst>
              </p:cNvPr>
              <p:cNvPicPr/>
              <p:nvPr/>
            </p:nvPicPr>
            <p:blipFill>
              <a:blip r:embed="rId6"/>
              <a:stretch>
                <a:fillRect/>
              </a:stretch>
            </p:blipFill>
            <p:spPr>
              <a:xfrm>
                <a:off x="1343066" y="26120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887B672-1615-E6DA-A5F3-925BD1E438E3}"/>
                  </a:ext>
                </a:extLst>
              </p14:cNvPr>
              <p14:cNvContentPartPr/>
              <p14:nvPr/>
            </p14:nvContentPartPr>
            <p14:xfrm>
              <a:off x="2967746" y="1332273"/>
              <a:ext cx="3150720" cy="747000"/>
            </p14:xfrm>
          </p:contentPart>
        </mc:Choice>
        <mc:Fallback xmlns="">
          <p:pic>
            <p:nvPicPr>
              <p:cNvPr id="12" name="Ink 11">
                <a:extLst>
                  <a:ext uri="{FF2B5EF4-FFF2-40B4-BE49-F238E27FC236}">
                    <a16:creationId xmlns:a16="http://schemas.microsoft.com/office/drawing/2014/main" id="{2887B672-1615-E6DA-A5F3-925BD1E438E3}"/>
                  </a:ext>
                </a:extLst>
              </p:cNvPr>
              <p:cNvPicPr/>
              <p:nvPr/>
            </p:nvPicPr>
            <p:blipFill>
              <a:blip r:embed="rId8"/>
              <a:stretch>
                <a:fillRect/>
              </a:stretch>
            </p:blipFill>
            <p:spPr>
              <a:xfrm>
                <a:off x="2961626" y="1326153"/>
                <a:ext cx="3162960" cy="75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971473F4-C725-268A-CBCC-370A700592AA}"/>
                  </a:ext>
                </a:extLst>
              </p14:cNvPr>
              <p14:cNvContentPartPr/>
              <p14:nvPr/>
            </p14:nvContentPartPr>
            <p14:xfrm>
              <a:off x="168386" y="3037953"/>
              <a:ext cx="2229840" cy="496080"/>
            </p14:xfrm>
          </p:contentPart>
        </mc:Choice>
        <mc:Fallback xmlns="">
          <p:pic>
            <p:nvPicPr>
              <p:cNvPr id="14" name="Ink 13">
                <a:extLst>
                  <a:ext uri="{FF2B5EF4-FFF2-40B4-BE49-F238E27FC236}">
                    <a16:creationId xmlns:a16="http://schemas.microsoft.com/office/drawing/2014/main" id="{971473F4-C725-268A-CBCC-370A700592AA}"/>
                  </a:ext>
                </a:extLst>
              </p:cNvPr>
              <p:cNvPicPr/>
              <p:nvPr/>
            </p:nvPicPr>
            <p:blipFill>
              <a:blip r:embed="rId10"/>
              <a:stretch>
                <a:fillRect/>
              </a:stretch>
            </p:blipFill>
            <p:spPr>
              <a:xfrm>
                <a:off x="162266" y="3031833"/>
                <a:ext cx="2242080" cy="508320"/>
              </a:xfrm>
              <a:prstGeom prst="rect">
                <a:avLst/>
              </a:prstGeom>
            </p:spPr>
          </p:pic>
        </mc:Fallback>
      </mc:AlternateContent>
    </p:spTree>
    <p:extLst>
      <p:ext uri="{BB962C8B-B14F-4D97-AF65-F5344CB8AC3E}">
        <p14:creationId xmlns:p14="http://schemas.microsoft.com/office/powerpoint/2010/main" val="1918108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720B7-D86D-94C3-6857-4F4C9085E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9B03B-95E0-B164-4429-F117FAD55A9A}"/>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952ED508-9B4E-2241-A25E-FF5BF12E1FF8}"/>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EC9F071A-1697-4ED1-7716-BC491A45DFD9}"/>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A2FD2179-ACD3-D12E-84D1-48C172350E4E}"/>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BFB37B28-55D8-0A26-51FC-CAA74463CA07}"/>
              </a:ext>
            </a:extLst>
          </p:cNvPr>
          <p:cNvSpPr>
            <a:spLocks noGrp="1"/>
          </p:cNvSpPr>
          <p:nvPr>
            <p:ph type="body" sz="quarter" idx="36"/>
          </p:nvPr>
        </p:nvSpPr>
        <p:spPr>
          <a:xfrm>
            <a:off x="9534616" y="1206274"/>
            <a:ext cx="2657383" cy="5567388"/>
          </a:xfrm>
          <a:ln>
            <a:solidFill>
              <a:schemeClr val="bg1"/>
            </a:solidFill>
          </a:ln>
        </p:spPr>
        <p:txBody>
          <a:bodyPr/>
          <a:lstStyle/>
          <a:p>
            <a:r>
              <a:rPr lang="en-US" dirty="0">
                <a:sym typeface="Wingdings" panose="05000000000000000000" pitchFamily="2" charset="2"/>
              </a:rPr>
              <a:t>BARPLOTTotal</a:t>
            </a:r>
          </a:p>
          <a:p>
            <a:r>
              <a:rPr lang="en-US" dirty="0">
                <a:sym typeface="Wingdings" panose="05000000000000000000" pitchFamily="2" charset="2"/>
              </a:rPr>
              <a:t>Here, We can see the Total bar plot of Total Valid Votes Yearwise,Total Voters Year wise Total Turnout  Vote Percentage year wise by selecting year and </a:t>
            </a:r>
            <a:r>
              <a:rPr lang="en-US" dirty="0" err="1">
                <a:solidFill>
                  <a:schemeClr val="tx1"/>
                </a:solidFill>
                <a:highlight>
                  <a:srgbClr val="FF00FF"/>
                </a:highlight>
                <a:sym typeface="Wingdings" panose="05000000000000000000" pitchFamily="2" charset="2"/>
              </a:rPr>
              <a:t>Consituency_name</a:t>
            </a:r>
            <a:r>
              <a:rPr lang="en-US" dirty="0">
                <a:sym typeface="Wingdings" panose="05000000000000000000" pitchFamily="2" charset="2"/>
              </a:rPr>
              <a:t>.</a:t>
            </a:r>
          </a:p>
          <a:p>
            <a:pPr marL="0" indent="0">
              <a:buNone/>
            </a:pPr>
            <a:endParaRPr lang="en-US" dirty="0"/>
          </a:p>
        </p:txBody>
      </p:sp>
      <p:sp>
        <p:nvSpPr>
          <p:cNvPr id="8" name="Footer Placeholder 7">
            <a:extLst>
              <a:ext uri="{FF2B5EF4-FFF2-40B4-BE49-F238E27FC236}">
                <a16:creationId xmlns:a16="http://schemas.microsoft.com/office/drawing/2014/main" id="{B1D21B26-E3AB-D4A2-BA31-D2765595804E}"/>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BC82C8CD-7272-5CC4-FDAD-417346A1995C}"/>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19</a:t>
            </a:fld>
            <a:endParaRPr lang="en-US" dirty="0"/>
          </a:p>
        </p:txBody>
      </p:sp>
      <p:pic>
        <p:nvPicPr>
          <p:cNvPr id="10" name="Picture 9">
            <a:extLst>
              <a:ext uri="{FF2B5EF4-FFF2-40B4-BE49-F238E27FC236}">
                <a16:creationId xmlns:a16="http://schemas.microsoft.com/office/drawing/2014/main" id="{4984322F-A295-4941-9E06-75A0E5DA4D94}"/>
              </a:ext>
            </a:extLst>
          </p:cNvPr>
          <p:cNvPicPr>
            <a:picLocks noChangeAspect="1"/>
          </p:cNvPicPr>
          <p:nvPr/>
        </p:nvPicPr>
        <p:blipFill>
          <a:blip r:embed="rId3"/>
          <a:srcRect/>
          <a:stretch/>
        </p:blipFill>
        <p:spPr>
          <a:xfrm>
            <a:off x="0" y="1206272"/>
            <a:ext cx="9442881" cy="3214807"/>
          </a:xfrm>
          <a:prstGeom prst="rect">
            <a:avLst/>
          </a:prstGeom>
          <a:ln>
            <a:solidFill>
              <a:schemeClr val="bg1"/>
            </a:solidFill>
          </a:ln>
        </p:spPr>
      </p:pic>
      <p:pic>
        <p:nvPicPr>
          <p:cNvPr id="11" name="Picture 10">
            <a:extLst>
              <a:ext uri="{FF2B5EF4-FFF2-40B4-BE49-F238E27FC236}">
                <a16:creationId xmlns:a16="http://schemas.microsoft.com/office/drawing/2014/main" id="{253571EE-DFB1-C508-B280-E98154A0C8BB}"/>
              </a:ext>
            </a:extLst>
          </p:cNvPr>
          <p:cNvPicPr>
            <a:picLocks noChangeAspect="1"/>
          </p:cNvPicPr>
          <p:nvPr/>
        </p:nvPicPr>
        <p:blipFill>
          <a:blip r:embed="rId4"/>
          <a:srcRect/>
          <a:stretch/>
        </p:blipFill>
        <p:spPr>
          <a:xfrm>
            <a:off x="-1" y="4421080"/>
            <a:ext cx="9442881" cy="2352582"/>
          </a:xfrm>
          <a:prstGeom prst="rect">
            <a:avLst/>
          </a:prstGeom>
          <a:solidFill>
            <a:schemeClr val="accent6">
              <a:lumMod val="60000"/>
              <a:lumOff val="40000"/>
            </a:schemeClr>
          </a:solidFill>
          <a:ln>
            <a:solidFill>
              <a:schemeClr val="bg1"/>
            </a:solidFill>
          </a:ln>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F417805-10A2-CE6F-3A88-C36FCC9433A7}"/>
                  </a:ext>
                </a:extLst>
              </p14:cNvPr>
              <p14:cNvContentPartPr/>
              <p14:nvPr/>
            </p14:nvContentPartPr>
            <p14:xfrm>
              <a:off x="5955026" y="1206273"/>
              <a:ext cx="3135600" cy="595800"/>
            </p14:xfrm>
          </p:contentPart>
        </mc:Choice>
        <mc:Fallback xmlns="">
          <p:pic>
            <p:nvPicPr>
              <p:cNvPr id="9" name="Ink 8">
                <a:extLst>
                  <a:ext uri="{FF2B5EF4-FFF2-40B4-BE49-F238E27FC236}">
                    <a16:creationId xmlns:a16="http://schemas.microsoft.com/office/drawing/2014/main" id="{AF417805-10A2-CE6F-3A88-C36FCC9433A7}"/>
                  </a:ext>
                </a:extLst>
              </p:cNvPr>
              <p:cNvPicPr/>
              <p:nvPr/>
            </p:nvPicPr>
            <p:blipFill>
              <a:blip r:embed="rId6"/>
              <a:stretch>
                <a:fillRect/>
              </a:stretch>
            </p:blipFill>
            <p:spPr>
              <a:xfrm>
                <a:off x="5948906" y="1200153"/>
                <a:ext cx="314784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6ED0A9B-F2BF-B87B-9EE2-5FD9F5819ACA}"/>
                  </a:ext>
                </a:extLst>
              </p14:cNvPr>
              <p14:cNvContentPartPr/>
              <p14:nvPr/>
            </p14:nvContentPartPr>
            <p14:xfrm>
              <a:off x="105386" y="2617833"/>
              <a:ext cx="2336400" cy="516240"/>
            </p14:xfrm>
          </p:contentPart>
        </mc:Choice>
        <mc:Fallback xmlns="">
          <p:pic>
            <p:nvPicPr>
              <p:cNvPr id="12" name="Ink 11">
                <a:extLst>
                  <a:ext uri="{FF2B5EF4-FFF2-40B4-BE49-F238E27FC236}">
                    <a16:creationId xmlns:a16="http://schemas.microsoft.com/office/drawing/2014/main" id="{46ED0A9B-F2BF-B87B-9EE2-5FD9F5819ACA}"/>
                  </a:ext>
                </a:extLst>
              </p:cNvPr>
              <p:cNvPicPr/>
              <p:nvPr/>
            </p:nvPicPr>
            <p:blipFill>
              <a:blip r:embed="rId8"/>
              <a:stretch>
                <a:fillRect/>
              </a:stretch>
            </p:blipFill>
            <p:spPr>
              <a:xfrm>
                <a:off x="99266" y="2611713"/>
                <a:ext cx="2348640" cy="528480"/>
              </a:xfrm>
              <a:prstGeom prst="rect">
                <a:avLst/>
              </a:prstGeom>
            </p:spPr>
          </p:pic>
        </mc:Fallback>
      </mc:AlternateContent>
    </p:spTree>
    <p:extLst>
      <p:ext uri="{BB962C8B-B14F-4D97-AF65-F5344CB8AC3E}">
        <p14:creationId xmlns:p14="http://schemas.microsoft.com/office/powerpoint/2010/main" val="348908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solidFill>
                  <a:schemeClr val="accent6">
                    <a:lumMod val="60000"/>
                    <a:lumOff val="40000"/>
                  </a:schemeClr>
                </a:solidFill>
              </a:rPr>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118586" y="2760955"/>
            <a:ext cx="6631620" cy="2414727"/>
          </a:xfrm>
        </p:spPr>
        <p:txBody>
          <a:bodyPr/>
          <a:lstStyle/>
          <a:p>
            <a:r>
              <a:rPr lang="en-US" b="0" i="0" dirty="0">
                <a:effectLst/>
                <a:latin typeface="Source Sans Pro" panose="020B0503030403020204" pitchFamily="34" charset="0"/>
              </a:rPr>
              <a:t>The "Tamil Nadu Assembly Election EDA &amp; Prediction" project aims to analyze historical data related to Tamil Nadu assembly elections and build predictive models for upcoming elections. Through this project, we seek to gain insights into voting patterns, understand the impact of various factors on election outcomes, and ultimately predict the results of future elections.</a:t>
            </a:r>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0" y="6237287"/>
            <a:ext cx="8771138" cy="365125"/>
          </a:xfrm>
        </p:spPr>
        <p:txBody>
          <a:bodyPr/>
          <a:lstStyle/>
          <a:p>
            <a:pPr algn="ctr"/>
            <a:r>
              <a:rPr lang="en-US" dirty="0"/>
              <a:t>1</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pic>
        <p:nvPicPr>
          <p:cNvPr id="6" name="Picture 5">
            <a:extLst>
              <a:ext uri="{FF2B5EF4-FFF2-40B4-BE49-F238E27FC236}">
                <a16:creationId xmlns:a16="http://schemas.microsoft.com/office/drawing/2014/main" id="{88008006-C29C-F4A3-0B40-088CC4C30247}"/>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rcRect/>
          <a:stretch/>
        </p:blipFill>
        <p:spPr>
          <a:xfrm>
            <a:off x="9294478" y="716437"/>
            <a:ext cx="2436185" cy="5509761"/>
          </a:xfrm>
          <a:prstGeom prst="rect">
            <a:avLst/>
          </a:prstGeom>
        </p:spPr>
      </p:pic>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4C86A-1240-F90B-110B-6EFBEC46A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DEA3-4409-E019-A1EA-8E8A51CCEF97}"/>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275B0C4C-4B5C-E4A0-46AC-63BD235E2D8D}"/>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6F1C206D-6908-2B69-987D-1C74156AA6ED}"/>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2264037A-C034-C48F-2217-BE182526A269}"/>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9164D58F-242C-B750-851D-93B64FF792AC}"/>
              </a:ext>
            </a:extLst>
          </p:cNvPr>
          <p:cNvSpPr>
            <a:spLocks noGrp="1"/>
          </p:cNvSpPr>
          <p:nvPr>
            <p:ph type="body" sz="quarter" idx="36"/>
          </p:nvPr>
        </p:nvSpPr>
        <p:spPr>
          <a:xfrm>
            <a:off x="9534616" y="1206274"/>
            <a:ext cx="2657381" cy="5567388"/>
          </a:xfrm>
          <a:ln>
            <a:solidFill>
              <a:schemeClr val="bg1"/>
            </a:solidFill>
          </a:ln>
        </p:spPr>
        <p:txBody>
          <a:bodyPr/>
          <a:lstStyle/>
          <a:p>
            <a:r>
              <a:rPr lang="en-US" dirty="0">
                <a:sym typeface="Wingdings" panose="05000000000000000000" pitchFamily="2" charset="2"/>
              </a:rPr>
              <a:t>BARPLOTTotal</a:t>
            </a:r>
          </a:p>
          <a:p>
            <a:r>
              <a:rPr lang="en-US" dirty="0">
                <a:sym typeface="Wingdings" panose="05000000000000000000" pitchFamily="2" charset="2"/>
              </a:rPr>
              <a:t>Here, We can see the Total bar plot of Total Valid Votes Yearwise,Total Voters Year wise Total Turnout  Vote Percentage year wise by selecting year and </a:t>
            </a:r>
            <a:r>
              <a:rPr lang="en-US" dirty="0">
                <a:solidFill>
                  <a:schemeClr val="tx1"/>
                </a:solidFill>
                <a:highlight>
                  <a:srgbClr val="FF00FF"/>
                </a:highlight>
                <a:sym typeface="Wingdings" panose="05000000000000000000" pitchFamily="2" charset="2"/>
              </a:rPr>
              <a:t>All</a:t>
            </a:r>
            <a:r>
              <a:rPr lang="en-US" dirty="0">
                <a:sym typeface="Wingdings" panose="05000000000000000000" pitchFamily="2" charset="2"/>
              </a:rPr>
              <a:t>(full tamilnadu).</a:t>
            </a:r>
          </a:p>
          <a:p>
            <a:pPr marL="0" indent="0">
              <a:buNone/>
            </a:pPr>
            <a:endParaRPr lang="en-US" dirty="0"/>
          </a:p>
        </p:txBody>
      </p:sp>
      <p:sp>
        <p:nvSpPr>
          <p:cNvPr id="8" name="Footer Placeholder 7">
            <a:extLst>
              <a:ext uri="{FF2B5EF4-FFF2-40B4-BE49-F238E27FC236}">
                <a16:creationId xmlns:a16="http://schemas.microsoft.com/office/drawing/2014/main" id="{1F809FA8-D008-C3DC-FF3A-904964152BA9}"/>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AEAD77CF-A719-A87B-B61A-DF7109852AB3}"/>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20</a:t>
            </a:fld>
            <a:endParaRPr lang="en-US" dirty="0"/>
          </a:p>
        </p:txBody>
      </p:sp>
      <p:pic>
        <p:nvPicPr>
          <p:cNvPr id="10" name="Picture 9">
            <a:extLst>
              <a:ext uri="{FF2B5EF4-FFF2-40B4-BE49-F238E27FC236}">
                <a16:creationId xmlns:a16="http://schemas.microsoft.com/office/drawing/2014/main" id="{8479DFFC-A561-DBFD-0ADF-34D4BD900D75}"/>
              </a:ext>
            </a:extLst>
          </p:cNvPr>
          <p:cNvPicPr>
            <a:picLocks noChangeAspect="1"/>
          </p:cNvPicPr>
          <p:nvPr/>
        </p:nvPicPr>
        <p:blipFill>
          <a:blip r:embed="rId3"/>
          <a:srcRect/>
          <a:stretch/>
        </p:blipFill>
        <p:spPr>
          <a:xfrm>
            <a:off x="0" y="1206272"/>
            <a:ext cx="9442880" cy="3214807"/>
          </a:xfrm>
          <a:prstGeom prst="rect">
            <a:avLst/>
          </a:prstGeom>
          <a:ln>
            <a:solidFill>
              <a:schemeClr val="bg1"/>
            </a:solidFill>
          </a:ln>
        </p:spPr>
      </p:pic>
      <p:pic>
        <p:nvPicPr>
          <p:cNvPr id="11" name="Picture 10">
            <a:extLst>
              <a:ext uri="{FF2B5EF4-FFF2-40B4-BE49-F238E27FC236}">
                <a16:creationId xmlns:a16="http://schemas.microsoft.com/office/drawing/2014/main" id="{2C3E5934-C0AA-EBD3-7DD1-29A50B61D15F}"/>
              </a:ext>
            </a:extLst>
          </p:cNvPr>
          <p:cNvPicPr>
            <a:picLocks noChangeAspect="1"/>
          </p:cNvPicPr>
          <p:nvPr/>
        </p:nvPicPr>
        <p:blipFill>
          <a:blip r:embed="rId4"/>
          <a:srcRect/>
          <a:stretch/>
        </p:blipFill>
        <p:spPr>
          <a:xfrm>
            <a:off x="0" y="4421080"/>
            <a:ext cx="9442880" cy="2352582"/>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F77C808-5B08-41C3-45D0-BB215443EBDA}"/>
                  </a:ext>
                </a:extLst>
              </p14:cNvPr>
              <p14:cNvContentPartPr/>
              <p14:nvPr/>
            </p14:nvContentPartPr>
            <p14:xfrm>
              <a:off x="5955026" y="1206273"/>
              <a:ext cx="3135600" cy="595800"/>
            </p14:xfrm>
          </p:contentPart>
        </mc:Choice>
        <mc:Fallback xmlns="">
          <p:pic>
            <p:nvPicPr>
              <p:cNvPr id="9" name="Ink 8">
                <a:extLst>
                  <a:ext uri="{FF2B5EF4-FFF2-40B4-BE49-F238E27FC236}">
                    <a16:creationId xmlns:a16="http://schemas.microsoft.com/office/drawing/2014/main" id="{EF77C808-5B08-41C3-45D0-BB215443EBDA}"/>
                  </a:ext>
                </a:extLst>
              </p:cNvPr>
              <p:cNvPicPr/>
              <p:nvPr/>
            </p:nvPicPr>
            <p:blipFill>
              <a:blip r:embed="rId6"/>
              <a:stretch>
                <a:fillRect/>
              </a:stretch>
            </p:blipFill>
            <p:spPr>
              <a:xfrm>
                <a:off x="5948906" y="1200153"/>
                <a:ext cx="314784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7D72999-E051-1F65-0232-FE64E655FABB}"/>
                  </a:ext>
                </a:extLst>
              </p14:cNvPr>
              <p14:cNvContentPartPr/>
              <p14:nvPr/>
            </p14:nvContentPartPr>
            <p14:xfrm>
              <a:off x="148946" y="3203913"/>
              <a:ext cx="2320560" cy="543600"/>
            </p14:xfrm>
          </p:contentPart>
        </mc:Choice>
        <mc:Fallback xmlns="">
          <p:pic>
            <p:nvPicPr>
              <p:cNvPr id="13" name="Ink 12">
                <a:extLst>
                  <a:ext uri="{FF2B5EF4-FFF2-40B4-BE49-F238E27FC236}">
                    <a16:creationId xmlns:a16="http://schemas.microsoft.com/office/drawing/2014/main" id="{17D72999-E051-1F65-0232-FE64E655FABB}"/>
                  </a:ext>
                </a:extLst>
              </p:cNvPr>
              <p:cNvPicPr/>
              <p:nvPr/>
            </p:nvPicPr>
            <p:blipFill>
              <a:blip r:embed="rId8"/>
              <a:stretch>
                <a:fillRect/>
              </a:stretch>
            </p:blipFill>
            <p:spPr>
              <a:xfrm>
                <a:off x="142826" y="3197793"/>
                <a:ext cx="2332800" cy="555840"/>
              </a:xfrm>
              <a:prstGeom prst="rect">
                <a:avLst/>
              </a:prstGeom>
            </p:spPr>
          </p:pic>
        </mc:Fallback>
      </mc:AlternateContent>
    </p:spTree>
    <p:extLst>
      <p:ext uri="{BB962C8B-B14F-4D97-AF65-F5344CB8AC3E}">
        <p14:creationId xmlns:p14="http://schemas.microsoft.com/office/powerpoint/2010/main" val="3299413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1691A-0E8D-E90E-208D-BD6EC2112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605B4-B6BE-9597-B6C9-D6B51B18DC87}"/>
              </a:ext>
            </a:extLst>
          </p:cNvPr>
          <p:cNvSpPr>
            <a:spLocks noGrp="1"/>
          </p:cNvSpPr>
          <p:nvPr>
            <p:ph type="title"/>
          </p:nvPr>
        </p:nvSpPr>
        <p:spPr>
          <a:xfrm>
            <a:off x="0" y="1"/>
            <a:ext cx="121883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E2C6B7E0-9C0C-6AEF-2229-C28A919C829E}"/>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7E71F6FF-3BC9-3EE7-69BB-9865F6C526F2}"/>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186595EC-2A1B-C427-2F32-6272AA2F1A8E}"/>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01C733B3-4A6B-735C-BC21-77D70006BD07}"/>
              </a:ext>
            </a:extLst>
          </p:cNvPr>
          <p:cNvSpPr>
            <a:spLocks noGrp="1"/>
          </p:cNvSpPr>
          <p:nvPr>
            <p:ph type="body" sz="quarter" idx="36"/>
          </p:nvPr>
        </p:nvSpPr>
        <p:spPr>
          <a:xfrm>
            <a:off x="9534617" y="1206274"/>
            <a:ext cx="2653782" cy="5567388"/>
          </a:xfrm>
          <a:ln>
            <a:solidFill>
              <a:schemeClr val="bg1"/>
            </a:solidFill>
          </a:ln>
        </p:spPr>
        <p:txBody>
          <a:bodyPr/>
          <a:lstStyle/>
          <a:p>
            <a:r>
              <a:rPr lang="en-US" dirty="0">
                <a:sym typeface="Wingdings" panose="05000000000000000000" pitchFamily="2" charset="2"/>
              </a:rPr>
              <a:t>BARPLOTTotal</a:t>
            </a:r>
          </a:p>
          <a:p>
            <a:r>
              <a:rPr lang="en-US" dirty="0">
                <a:sym typeface="Wingdings" panose="05000000000000000000" pitchFamily="2" charset="2"/>
              </a:rPr>
              <a:t>Here, We can see the Total bar plot of Total Valid Votes Yearwise,Total Voters Year wise Total Turnout  Vote Percentage year wise by selecting year and </a:t>
            </a:r>
            <a:r>
              <a:rPr lang="en-US" dirty="0">
                <a:solidFill>
                  <a:schemeClr val="tx1"/>
                </a:solidFill>
                <a:highlight>
                  <a:srgbClr val="FF00FF"/>
                </a:highlight>
                <a:sym typeface="Wingdings" panose="05000000000000000000" pitchFamily="2" charset="2"/>
              </a:rPr>
              <a:t>District Name</a:t>
            </a:r>
            <a:r>
              <a:rPr lang="en-US" dirty="0">
                <a:sym typeface="Wingdings" panose="05000000000000000000" pitchFamily="2" charset="2"/>
              </a:rPr>
              <a:t>(district wise).</a:t>
            </a:r>
          </a:p>
          <a:p>
            <a:pPr marL="0" indent="0">
              <a:buNone/>
            </a:pPr>
            <a:endParaRPr lang="en-US" dirty="0"/>
          </a:p>
        </p:txBody>
      </p:sp>
      <p:sp>
        <p:nvSpPr>
          <p:cNvPr id="8" name="Footer Placeholder 7">
            <a:extLst>
              <a:ext uri="{FF2B5EF4-FFF2-40B4-BE49-F238E27FC236}">
                <a16:creationId xmlns:a16="http://schemas.microsoft.com/office/drawing/2014/main" id="{15E3EC1F-AB48-E373-19C8-425718716687}"/>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339680D6-0363-F9A1-B2C4-253B3AC00B71}"/>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21</a:t>
            </a:fld>
            <a:endParaRPr lang="en-US" dirty="0"/>
          </a:p>
        </p:txBody>
      </p:sp>
      <p:pic>
        <p:nvPicPr>
          <p:cNvPr id="10" name="Picture 9">
            <a:extLst>
              <a:ext uri="{FF2B5EF4-FFF2-40B4-BE49-F238E27FC236}">
                <a16:creationId xmlns:a16="http://schemas.microsoft.com/office/drawing/2014/main" id="{3789CB92-D420-DA40-9412-AB4094729D2F}"/>
              </a:ext>
            </a:extLst>
          </p:cNvPr>
          <p:cNvPicPr>
            <a:picLocks noChangeAspect="1"/>
          </p:cNvPicPr>
          <p:nvPr/>
        </p:nvPicPr>
        <p:blipFill>
          <a:blip r:embed="rId3"/>
          <a:srcRect/>
          <a:stretch/>
        </p:blipFill>
        <p:spPr>
          <a:xfrm>
            <a:off x="1" y="1206272"/>
            <a:ext cx="9286042" cy="3214807"/>
          </a:xfrm>
          <a:prstGeom prst="rect">
            <a:avLst/>
          </a:prstGeom>
          <a:ln>
            <a:solidFill>
              <a:schemeClr val="bg1"/>
            </a:solidFill>
          </a:ln>
        </p:spPr>
      </p:pic>
      <p:pic>
        <p:nvPicPr>
          <p:cNvPr id="11" name="Picture 10">
            <a:extLst>
              <a:ext uri="{FF2B5EF4-FFF2-40B4-BE49-F238E27FC236}">
                <a16:creationId xmlns:a16="http://schemas.microsoft.com/office/drawing/2014/main" id="{5CC1579A-011E-6D73-F56D-0624F1AAC499}"/>
              </a:ext>
            </a:extLst>
          </p:cNvPr>
          <p:cNvPicPr>
            <a:picLocks noChangeAspect="1"/>
          </p:cNvPicPr>
          <p:nvPr/>
        </p:nvPicPr>
        <p:blipFill>
          <a:blip r:embed="rId4"/>
          <a:srcRect/>
          <a:stretch/>
        </p:blipFill>
        <p:spPr>
          <a:xfrm>
            <a:off x="1" y="4421080"/>
            <a:ext cx="9286041" cy="2352582"/>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EF0141D-FD89-F8EC-7B8E-AA83127FA0C9}"/>
                  </a:ext>
                </a:extLst>
              </p14:cNvPr>
              <p14:cNvContentPartPr/>
              <p14:nvPr/>
            </p14:nvContentPartPr>
            <p14:xfrm>
              <a:off x="5955026" y="1206273"/>
              <a:ext cx="3135600" cy="595800"/>
            </p14:xfrm>
          </p:contentPart>
        </mc:Choice>
        <mc:Fallback xmlns="">
          <p:pic>
            <p:nvPicPr>
              <p:cNvPr id="9" name="Ink 8">
                <a:extLst>
                  <a:ext uri="{FF2B5EF4-FFF2-40B4-BE49-F238E27FC236}">
                    <a16:creationId xmlns:a16="http://schemas.microsoft.com/office/drawing/2014/main" id="{0EF0141D-FD89-F8EC-7B8E-AA83127FA0C9}"/>
                  </a:ext>
                </a:extLst>
              </p:cNvPr>
              <p:cNvPicPr/>
              <p:nvPr/>
            </p:nvPicPr>
            <p:blipFill>
              <a:blip r:embed="rId6"/>
              <a:stretch>
                <a:fillRect/>
              </a:stretch>
            </p:blipFill>
            <p:spPr>
              <a:xfrm>
                <a:off x="5948906" y="1200153"/>
                <a:ext cx="314784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7A60758B-1E8C-DEF4-A49A-7AFA9C0B9600}"/>
                  </a:ext>
                </a:extLst>
              </p14:cNvPr>
              <p14:cNvContentPartPr/>
              <p14:nvPr/>
            </p14:nvContentPartPr>
            <p14:xfrm>
              <a:off x="3034346" y="1650873"/>
              <a:ext cx="1800" cy="360"/>
            </p14:xfrm>
          </p:contentPart>
        </mc:Choice>
        <mc:Fallback xmlns="">
          <p:pic>
            <p:nvPicPr>
              <p:cNvPr id="12" name="Ink 11">
                <a:extLst>
                  <a:ext uri="{FF2B5EF4-FFF2-40B4-BE49-F238E27FC236}">
                    <a16:creationId xmlns:a16="http://schemas.microsoft.com/office/drawing/2014/main" id="{7A60758B-1E8C-DEF4-A49A-7AFA9C0B9600}"/>
                  </a:ext>
                </a:extLst>
              </p:cNvPr>
              <p:cNvPicPr/>
              <p:nvPr/>
            </p:nvPicPr>
            <p:blipFill>
              <a:blip r:embed="rId8"/>
              <a:stretch>
                <a:fillRect/>
              </a:stretch>
            </p:blipFill>
            <p:spPr>
              <a:xfrm>
                <a:off x="3028226" y="1644753"/>
                <a:ext cx="14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FFFCEB5-B77B-5A82-17CC-4E6D95CC29F7}"/>
                  </a:ext>
                </a:extLst>
              </p14:cNvPr>
              <p14:cNvContentPartPr/>
              <p14:nvPr/>
            </p14:nvContentPartPr>
            <p14:xfrm>
              <a:off x="114746" y="2795313"/>
              <a:ext cx="2184840" cy="507600"/>
            </p14:xfrm>
          </p:contentPart>
        </mc:Choice>
        <mc:Fallback xmlns="">
          <p:pic>
            <p:nvPicPr>
              <p:cNvPr id="14" name="Ink 13">
                <a:extLst>
                  <a:ext uri="{FF2B5EF4-FFF2-40B4-BE49-F238E27FC236}">
                    <a16:creationId xmlns:a16="http://schemas.microsoft.com/office/drawing/2014/main" id="{CFFFCEB5-B77B-5A82-17CC-4E6D95CC29F7}"/>
                  </a:ext>
                </a:extLst>
              </p:cNvPr>
              <p:cNvPicPr/>
              <p:nvPr/>
            </p:nvPicPr>
            <p:blipFill>
              <a:blip r:embed="rId10"/>
              <a:stretch>
                <a:fillRect/>
              </a:stretch>
            </p:blipFill>
            <p:spPr>
              <a:xfrm>
                <a:off x="108626" y="2789193"/>
                <a:ext cx="2197080" cy="519840"/>
              </a:xfrm>
              <a:prstGeom prst="rect">
                <a:avLst/>
              </a:prstGeom>
            </p:spPr>
          </p:pic>
        </mc:Fallback>
      </mc:AlternateContent>
    </p:spTree>
    <p:extLst>
      <p:ext uri="{BB962C8B-B14F-4D97-AF65-F5344CB8AC3E}">
        <p14:creationId xmlns:p14="http://schemas.microsoft.com/office/powerpoint/2010/main" val="1763708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75B8D-560F-052F-EE87-4B875F926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01663-1FF2-30E5-B7A6-9ED15957A046}"/>
              </a:ext>
            </a:extLst>
          </p:cNvPr>
          <p:cNvSpPr>
            <a:spLocks noGrp="1"/>
          </p:cNvSpPr>
          <p:nvPr>
            <p:ph type="title"/>
          </p:nvPr>
        </p:nvSpPr>
        <p:spPr>
          <a:xfrm>
            <a:off x="0" y="1"/>
            <a:ext cx="121883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BCCF4187-955A-6FEC-79D9-3DAD8D9760BE}"/>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DB78D2BB-9C40-BA5B-7DD8-BEBD34542DAB}"/>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99BC545C-DE58-5DBE-D651-65FC94AD096B}"/>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C8B7D5F1-7B61-3CF8-DC65-8E0687211A72}"/>
              </a:ext>
            </a:extLst>
          </p:cNvPr>
          <p:cNvSpPr>
            <a:spLocks noGrp="1"/>
          </p:cNvSpPr>
          <p:nvPr>
            <p:ph type="body" sz="quarter" idx="36"/>
          </p:nvPr>
        </p:nvSpPr>
        <p:spPr>
          <a:xfrm>
            <a:off x="9534616" y="1206274"/>
            <a:ext cx="2657383" cy="5607338"/>
          </a:xfrm>
          <a:ln>
            <a:solidFill>
              <a:schemeClr val="bg1"/>
            </a:solidFill>
          </a:ln>
        </p:spPr>
        <p:txBody>
          <a:bodyPr/>
          <a:lstStyle/>
          <a:p>
            <a:r>
              <a:rPr lang="en-US" dirty="0">
                <a:sym typeface="Wingdings" panose="05000000000000000000" pitchFamily="2" charset="2"/>
              </a:rPr>
              <a:t>BARPLOTTotal</a:t>
            </a:r>
          </a:p>
          <a:p>
            <a:r>
              <a:rPr lang="en-US" dirty="0">
                <a:sym typeface="Wingdings" panose="05000000000000000000" pitchFamily="2" charset="2"/>
              </a:rPr>
              <a:t>Here, We can see the Total bar plot of Total Valid Votes Yearwise,Total Voters Year wise Total Turnout  Vote Percentage year wise by selecting year and </a:t>
            </a:r>
            <a:r>
              <a:rPr lang="en-US" dirty="0" err="1">
                <a:solidFill>
                  <a:schemeClr val="tx1"/>
                </a:solidFill>
                <a:highlight>
                  <a:srgbClr val="FF00FF"/>
                </a:highlight>
                <a:sym typeface="Wingdings" panose="05000000000000000000" pitchFamily="2" charset="2"/>
              </a:rPr>
              <a:t>Sub_Regions</a:t>
            </a:r>
            <a:r>
              <a:rPr lang="en-US" dirty="0">
                <a:sym typeface="Wingdings" panose="05000000000000000000" pitchFamily="2" charset="2"/>
              </a:rPr>
              <a:t>.</a:t>
            </a:r>
          </a:p>
          <a:p>
            <a:pPr marL="0" indent="0">
              <a:buNone/>
            </a:pPr>
            <a:endParaRPr lang="en-US" dirty="0"/>
          </a:p>
        </p:txBody>
      </p:sp>
      <p:sp>
        <p:nvSpPr>
          <p:cNvPr id="8" name="Footer Placeholder 7">
            <a:extLst>
              <a:ext uri="{FF2B5EF4-FFF2-40B4-BE49-F238E27FC236}">
                <a16:creationId xmlns:a16="http://schemas.microsoft.com/office/drawing/2014/main" id="{8C8697E1-F080-9347-490C-A2C672086221}"/>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155B7BBC-126D-F6BE-0B4F-786525C3171E}"/>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22</a:t>
            </a:fld>
            <a:endParaRPr lang="en-US" dirty="0"/>
          </a:p>
        </p:txBody>
      </p:sp>
      <p:pic>
        <p:nvPicPr>
          <p:cNvPr id="10" name="Picture 9">
            <a:extLst>
              <a:ext uri="{FF2B5EF4-FFF2-40B4-BE49-F238E27FC236}">
                <a16:creationId xmlns:a16="http://schemas.microsoft.com/office/drawing/2014/main" id="{23955426-C38E-1AC5-B29D-306C4668A040}"/>
              </a:ext>
            </a:extLst>
          </p:cNvPr>
          <p:cNvPicPr>
            <a:picLocks noChangeAspect="1"/>
          </p:cNvPicPr>
          <p:nvPr/>
        </p:nvPicPr>
        <p:blipFill>
          <a:blip r:embed="rId3"/>
          <a:srcRect/>
          <a:stretch/>
        </p:blipFill>
        <p:spPr>
          <a:xfrm>
            <a:off x="0" y="1206272"/>
            <a:ext cx="9365942" cy="3214807"/>
          </a:xfrm>
          <a:prstGeom prst="rect">
            <a:avLst/>
          </a:prstGeom>
          <a:ln>
            <a:solidFill>
              <a:schemeClr val="bg1"/>
            </a:solidFill>
          </a:ln>
        </p:spPr>
      </p:pic>
      <p:pic>
        <p:nvPicPr>
          <p:cNvPr id="11" name="Picture 10">
            <a:extLst>
              <a:ext uri="{FF2B5EF4-FFF2-40B4-BE49-F238E27FC236}">
                <a16:creationId xmlns:a16="http://schemas.microsoft.com/office/drawing/2014/main" id="{FC677134-385B-F8CC-C1F3-7FB77E425444}"/>
              </a:ext>
            </a:extLst>
          </p:cNvPr>
          <p:cNvPicPr>
            <a:picLocks noChangeAspect="1"/>
          </p:cNvPicPr>
          <p:nvPr/>
        </p:nvPicPr>
        <p:blipFill>
          <a:blip r:embed="rId4"/>
          <a:srcRect/>
          <a:stretch/>
        </p:blipFill>
        <p:spPr>
          <a:xfrm>
            <a:off x="0" y="4421080"/>
            <a:ext cx="9365942" cy="2392532"/>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EE02D68-07FE-64FD-B9F0-D0A74846D6B5}"/>
                  </a:ext>
                </a:extLst>
              </p14:cNvPr>
              <p14:cNvContentPartPr/>
              <p14:nvPr/>
            </p14:nvContentPartPr>
            <p14:xfrm>
              <a:off x="5955026" y="1206273"/>
              <a:ext cx="3135600" cy="595800"/>
            </p14:xfrm>
          </p:contentPart>
        </mc:Choice>
        <mc:Fallback xmlns="">
          <p:pic>
            <p:nvPicPr>
              <p:cNvPr id="9" name="Ink 8">
                <a:extLst>
                  <a:ext uri="{FF2B5EF4-FFF2-40B4-BE49-F238E27FC236}">
                    <a16:creationId xmlns:a16="http://schemas.microsoft.com/office/drawing/2014/main" id="{5EE02D68-07FE-64FD-B9F0-D0A74846D6B5}"/>
                  </a:ext>
                </a:extLst>
              </p:cNvPr>
              <p:cNvPicPr/>
              <p:nvPr/>
            </p:nvPicPr>
            <p:blipFill>
              <a:blip r:embed="rId6"/>
              <a:stretch>
                <a:fillRect/>
              </a:stretch>
            </p:blipFill>
            <p:spPr>
              <a:xfrm>
                <a:off x="5948906" y="1200153"/>
                <a:ext cx="314784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E4995CE0-95E8-736A-B28B-7E8E281A0C6E}"/>
                  </a:ext>
                </a:extLst>
              </p14:cNvPr>
              <p14:cNvContentPartPr/>
              <p14:nvPr/>
            </p14:nvContentPartPr>
            <p14:xfrm>
              <a:off x="3034346" y="1650873"/>
              <a:ext cx="1800" cy="360"/>
            </p14:xfrm>
          </p:contentPart>
        </mc:Choice>
        <mc:Fallback xmlns="">
          <p:pic>
            <p:nvPicPr>
              <p:cNvPr id="12" name="Ink 11">
                <a:extLst>
                  <a:ext uri="{FF2B5EF4-FFF2-40B4-BE49-F238E27FC236}">
                    <a16:creationId xmlns:a16="http://schemas.microsoft.com/office/drawing/2014/main" id="{E4995CE0-95E8-736A-B28B-7E8E281A0C6E}"/>
                  </a:ext>
                </a:extLst>
              </p:cNvPr>
              <p:cNvPicPr/>
              <p:nvPr/>
            </p:nvPicPr>
            <p:blipFill>
              <a:blip r:embed="rId8"/>
              <a:stretch>
                <a:fillRect/>
              </a:stretch>
            </p:blipFill>
            <p:spPr>
              <a:xfrm>
                <a:off x="3029246" y="1644753"/>
                <a:ext cx="12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A0B033F0-F2D2-0474-3807-1168B3CF564A}"/>
                  </a:ext>
                </a:extLst>
              </p14:cNvPr>
              <p14:cNvContentPartPr/>
              <p14:nvPr/>
            </p14:nvContentPartPr>
            <p14:xfrm>
              <a:off x="149666" y="2555913"/>
              <a:ext cx="2238840" cy="596160"/>
            </p14:xfrm>
          </p:contentPart>
        </mc:Choice>
        <mc:Fallback xmlns="">
          <p:pic>
            <p:nvPicPr>
              <p:cNvPr id="15" name="Ink 14">
                <a:extLst>
                  <a:ext uri="{FF2B5EF4-FFF2-40B4-BE49-F238E27FC236}">
                    <a16:creationId xmlns:a16="http://schemas.microsoft.com/office/drawing/2014/main" id="{A0B033F0-F2D2-0474-3807-1168B3CF564A}"/>
                  </a:ext>
                </a:extLst>
              </p:cNvPr>
              <p:cNvPicPr/>
              <p:nvPr/>
            </p:nvPicPr>
            <p:blipFill>
              <a:blip r:embed="rId10"/>
              <a:stretch>
                <a:fillRect/>
              </a:stretch>
            </p:blipFill>
            <p:spPr>
              <a:xfrm>
                <a:off x="143546" y="2549793"/>
                <a:ext cx="2251080" cy="608400"/>
              </a:xfrm>
              <a:prstGeom prst="rect">
                <a:avLst/>
              </a:prstGeom>
            </p:spPr>
          </p:pic>
        </mc:Fallback>
      </mc:AlternateContent>
    </p:spTree>
    <p:extLst>
      <p:ext uri="{BB962C8B-B14F-4D97-AF65-F5344CB8AC3E}">
        <p14:creationId xmlns:p14="http://schemas.microsoft.com/office/powerpoint/2010/main" val="1844527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C0B7A-4E8A-E019-61E1-D3020A47C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1207E-F818-748A-FE5C-D1200EA4CFF5}"/>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46BD7A55-8628-CF34-40EC-3228D97AE4A7}"/>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0460539D-0CDC-2764-A73F-53A72D96293C}"/>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597CFAA6-02DA-1489-A033-32D282D1BCAA}"/>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4F98A5DE-7A64-4860-1B70-76FC3498CB75}"/>
              </a:ext>
            </a:extLst>
          </p:cNvPr>
          <p:cNvSpPr>
            <a:spLocks noGrp="1"/>
          </p:cNvSpPr>
          <p:nvPr>
            <p:ph type="body" sz="quarter" idx="36"/>
          </p:nvPr>
        </p:nvSpPr>
        <p:spPr>
          <a:xfrm>
            <a:off x="9656474" y="1178350"/>
            <a:ext cx="2535523" cy="5542453"/>
          </a:xfrm>
          <a:ln>
            <a:solidFill>
              <a:schemeClr val="bg1"/>
            </a:solidFill>
          </a:ln>
        </p:spPr>
        <p:txBody>
          <a:bodyPr/>
          <a:lstStyle/>
          <a:p>
            <a:r>
              <a:rPr lang="en-US" dirty="0">
                <a:sym typeface="Wingdings" panose="05000000000000000000" pitchFamily="2" charset="2"/>
              </a:rPr>
              <a:t>LINEPLOT</a:t>
            </a:r>
          </a:p>
          <a:p>
            <a:r>
              <a:rPr lang="en-US" dirty="0">
                <a:sym typeface="Wingdings" panose="05000000000000000000" pitchFamily="2" charset="2"/>
              </a:rPr>
              <a:t>Here, We can see the party wise line plot of Election party’s Total votes Comparison by selecting Party, year to year and </a:t>
            </a:r>
            <a:r>
              <a:rPr lang="en-US" dirty="0">
                <a:solidFill>
                  <a:schemeClr val="tx1"/>
                </a:solidFill>
                <a:highlight>
                  <a:srgbClr val="FF00FF"/>
                </a:highlight>
                <a:sym typeface="Wingdings" panose="05000000000000000000" pitchFamily="2" charset="2"/>
              </a:rPr>
              <a:t>all regions</a:t>
            </a:r>
            <a:r>
              <a:rPr lang="en-US" dirty="0">
                <a:sym typeface="Wingdings" panose="05000000000000000000" pitchFamily="2" charset="2"/>
              </a:rPr>
              <a:t>.</a:t>
            </a:r>
          </a:p>
          <a:p>
            <a:r>
              <a:rPr lang="en-US" dirty="0">
                <a:sym typeface="Wingdings" panose="05000000000000000000" pitchFamily="2" charset="2"/>
              </a:rPr>
              <a:t>It will display total votes line and pie charts for each selected party. </a:t>
            </a:r>
          </a:p>
        </p:txBody>
      </p:sp>
      <p:sp>
        <p:nvSpPr>
          <p:cNvPr id="8" name="Footer Placeholder 7">
            <a:extLst>
              <a:ext uri="{FF2B5EF4-FFF2-40B4-BE49-F238E27FC236}">
                <a16:creationId xmlns:a16="http://schemas.microsoft.com/office/drawing/2014/main" id="{6EEB9ED5-8643-689F-99F8-466697503EC4}"/>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FB7EC274-9E05-14D0-1520-C2A4E6578798}"/>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23</a:t>
            </a:fld>
            <a:endParaRPr lang="en-US" dirty="0"/>
          </a:p>
        </p:txBody>
      </p:sp>
      <p:pic>
        <p:nvPicPr>
          <p:cNvPr id="10" name="Picture 9">
            <a:extLst>
              <a:ext uri="{FF2B5EF4-FFF2-40B4-BE49-F238E27FC236}">
                <a16:creationId xmlns:a16="http://schemas.microsoft.com/office/drawing/2014/main" id="{A95F744B-86BC-8A97-D06C-39A735FCAC83}"/>
              </a:ext>
            </a:extLst>
          </p:cNvPr>
          <p:cNvPicPr>
            <a:picLocks noChangeAspect="1"/>
          </p:cNvPicPr>
          <p:nvPr/>
        </p:nvPicPr>
        <p:blipFill>
          <a:blip r:embed="rId3"/>
          <a:srcRect/>
          <a:stretch/>
        </p:blipFill>
        <p:spPr>
          <a:xfrm>
            <a:off x="0" y="1178350"/>
            <a:ext cx="9534617" cy="3242729"/>
          </a:xfrm>
          <a:prstGeom prst="rect">
            <a:avLst/>
          </a:prstGeom>
          <a:ln>
            <a:solidFill>
              <a:schemeClr val="bg1"/>
            </a:solidFill>
          </a:ln>
        </p:spPr>
      </p:pic>
      <p:pic>
        <p:nvPicPr>
          <p:cNvPr id="11" name="Picture 10">
            <a:extLst>
              <a:ext uri="{FF2B5EF4-FFF2-40B4-BE49-F238E27FC236}">
                <a16:creationId xmlns:a16="http://schemas.microsoft.com/office/drawing/2014/main" id="{AB0001B2-3852-84B5-D6F5-395A4E963042}"/>
              </a:ext>
            </a:extLst>
          </p:cNvPr>
          <p:cNvPicPr>
            <a:picLocks noChangeAspect="1"/>
          </p:cNvPicPr>
          <p:nvPr/>
        </p:nvPicPr>
        <p:blipFill>
          <a:blip r:embed="rId4"/>
          <a:srcRect/>
          <a:stretch/>
        </p:blipFill>
        <p:spPr>
          <a:xfrm>
            <a:off x="0" y="4421080"/>
            <a:ext cx="4705166" cy="2352582"/>
          </a:xfrm>
          <a:prstGeom prst="rect">
            <a:avLst/>
          </a:prstGeom>
          <a:ln>
            <a:solidFill>
              <a:schemeClr val="bg1"/>
            </a:solidFill>
          </a:ln>
        </p:spPr>
      </p:pic>
      <p:pic>
        <p:nvPicPr>
          <p:cNvPr id="12" name="Picture 11">
            <a:extLst>
              <a:ext uri="{FF2B5EF4-FFF2-40B4-BE49-F238E27FC236}">
                <a16:creationId xmlns:a16="http://schemas.microsoft.com/office/drawing/2014/main" id="{A12042A6-986A-A142-4A46-55F21D02BC36}"/>
              </a:ext>
            </a:extLst>
          </p:cNvPr>
          <p:cNvPicPr>
            <a:picLocks noChangeAspect="1"/>
          </p:cNvPicPr>
          <p:nvPr/>
        </p:nvPicPr>
        <p:blipFill>
          <a:blip r:embed="rId5"/>
          <a:stretch>
            <a:fillRect/>
          </a:stretch>
        </p:blipFill>
        <p:spPr>
          <a:xfrm>
            <a:off x="4705166" y="4368223"/>
            <a:ext cx="4829451" cy="2352581"/>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95518674-3BB0-7880-1350-D515A75E4207}"/>
                  </a:ext>
                </a:extLst>
              </p14:cNvPr>
              <p14:cNvContentPartPr/>
              <p14:nvPr/>
            </p14:nvContentPartPr>
            <p14:xfrm>
              <a:off x="202226" y="3647433"/>
              <a:ext cx="2391840" cy="658800"/>
            </p14:xfrm>
          </p:contentPart>
        </mc:Choice>
        <mc:Fallback xmlns="">
          <p:pic>
            <p:nvPicPr>
              <p:cNvPr id="13" name="Ink 12">
                <a:extLst>
                  <a:ext uri="{FF2B5EF4-FFF2-40B4-BE49-F238E27FC236}">
                    <a16:creationId xmlns:a16="http://schemas.microsoft.com/office/drawing/2014/main" id="{95518674-3BB0-7880-1350-D515A75E4207}"/>
                  </a:ext>
                </a:extLst>
              </p:cNvPr>
              <p:cNvPicPr/>
              <p:nvPr/>
            </p:nvPicPr>
            <p:blipFill>
              <a:blip r:embed="rId7"/>
              <a:stretch>
                <a:fillRect/>
              </a:stretch>
            </p:blipFill>
            <p:spPr>
              <a:xfrm>
                <a:off x="196106" y="3641313"/>
                <a:ext cx="2404080" cy="671040"/>
              </a:xfrm>
              <a:prstGeom prst="rect">
                <a:avLst/>
              </a:prstGeom>
            </p:spPr>
          </p:pic>
        </mc:Fallback>
      </mc:AlternateContent>
    </p:spTree>
    <p:extLst>
      <p:ext uri="{BB962C8B-B14F-4D97-AF65-F5344CB8AC3E}">
        <p14:creationId xmlns:p14="http://schemas.microsoft.com/office/powerpoint/2010/main" val="2861349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7000E-FF56-EFBB-3120-BFC061EB7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99576-1E58-7D77-B3AD-F77A6584610C}"/>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72E3F43-6D10-88C0-39D7-7A4A74D6317D}"/>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A71D59DE-DB00-768E-1234-B5A7EE583C60}"/>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7D69303D-619F-11E0-0E0B-EBBC053120AC}"/>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7D966C8A-2676-2DB8-364F-1B041AF2F4B2}"/>
              </a:ext>
            </a:extLst>
          </p:cNvPr>
          <p:cNvSpPr>
            <a:spLocks noGrp="1"/>
          </p:cNvSpPr>
          <p:nvPr>
            <p:ph type="body" sz="quarter" idx="36"/>
          </p:nvPr>
        </p:nvSpPr>
        <p:spPr>
          <a:xfrm>
            <a:off x="9534616" y="1216059"/>
            <a:ext cx="2657381" cy="5509874"/>
          </a:xfrm>
          <a:ln>
            <a:solidFill>
              <a:schemeClr val="bg1"/>
            </a:solidFill>
          </a:ln>
        </p:spPr>
        <p:txBody>
          <a:bodyPr/>
          <a:lstStyle/>
          <a:p>
            <a:r>
              <a:rPr lang="en-US" dirty="0">
                <a:sym typeface="Wingdings" panose="05000000000000000000" pitchFamily="2" charset="2"/>
              </a:rPr>
              <a:t>LINEPLOT</a:t>
            </a:r>
          </a:p>
          <a:p>
            <a:r>
              <a:rPr lang="en-US" dirty="0">
                <a:sym typeface="Wingdings" panose="05000000000000000000" pitchFamily="2" charset="2"/>
              </a:rPr>
              <a:t>Here, We can see the party wise line plot of Election party’s Total votes Comparison by selecting Party, year to year and </a:t>
            </a:r>
            <a:r>
              <a:rPr lang="en-US" dirty="0" err="1">
                <a:solidFill>
                  <a:schemeClr val="tx1"/>
                </a:solidFill>
                <a:highlight>
                  <a:srgbClr val="FF00FF"/>
                </a:highlight>
                <a:sym typeface="Wingdings" panose="05000000000000000000" pitchFamily="2" charset="2"/>
              </a:rPr>
              <a:t>Constituenct_name</a:t>
            </a:r>
            <a:r>
              <a:rPr lang="en-US" dirty="0">
                <a:sym typeface="Wingdings" panose="05000000000000000000" pitchFamily="2" charset="2"/>
              </a:rPr>
              <a:t>.</a:t>
            </a:r>
          </a:p>
          <a:p>
            <a:r>
              <a:rPr lang="en-US" dirty="0">
                <a:sym typeface="Wingdings" panose="05000000000000000000" pitchFamily="2" charset="2"/>
              </a:rPr>
              <a:t>It will display total votes line and pie charts for each selected party. </a:t>
            </a:r>
          </a:p>
        </p:txBody>
      </p:sp>
      <p:sp>
        <p:nvSpPr>
          <p:cNvPr id="8" name="Footer Placeholder 7">
            <a:extLst>
              <a:ext uri="{FF2B5EF4-FFF2-40B4-BE49-F238E27FC236}">
                <a16:creationId xmlns:a16="http://schemas.microsoft.com/office/drawing/2014/main" id="{A5F0B43F-7184-420D-C8B5-65176EBD7430}"/>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8C7969FB-5A0F-8778-0FA1-7168F7E12738}"/>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24</a:t>
            </a:fld>
            <a:endParaRPr lang="en-US" dirty="0"/>
          </a:p>
        </p:txBody>
      </p:sp>
      <p:pic>
        <p:nvPicPr>
          <p:cNvPr id="10" name="Picture 9">
            <a:extLst>
              <a:ext uri="{FF2B5EF4-FFF2-40B4-BE49-F238E27FC236}">
                <a16:creationId xmlns:a16="http://schemas.microsoft.com/office/drawing/2014/main" id="{9B74EF27-E2A2-2CDC-F341-C2DC7D47883F}"/>
              </a:ext>
            </a:extLst>
          </p:cNvPr>
          <p:cNvPicPr>
            <a:picLocks noChangeAspect="1"/>
          </p:cNvPicPr>
          <p:nvPr/>
        </p:nvPicPr>
        <p:blipFill>
          <a:blip r:embed="rId3"/>
          <a:srcRect/>
          <a:stretch/>
        </p:blipFill>
        <p:spPr>
          <a:xfrm>
            <a:off x="0" y="1216058"/>
            <a:ext cx="9370243" cy="3205022"/>
          </a:xfrm>
          <a:prstGeom prst="rect">
            <a:avLst/>
          </a:prstGeom>
          <a:ln>
            <a:solidFill>
              <a:schemeClr val="bg1"/>
            </a:solidFill>
          </a:ln>
        </p:spPr>
      </p:pic>
      <p:pic>
        <p:nvPicPr>
          <p:cNvPr id="11" name="Picture 10">
            <a:extLst>
              <a:ext uri="{FF2B5EF4-FFF2-40B4-BE49-F238E27FC236}">
                <a16:creationId xmlns:a16="http://schemas.microsoft.com/office/drawing/2014/main" id="{0A783C3F-9F46-5033-5285-4A659FF41F62}"/>
              </a:ext>
            </a:extLst>
          </p:cNvPr>
          <p:cNvPicPr>
            <a:picLocks noChangeAspect="1"/>
          </p:cNvPicPr>
          <p:nvPr/>
        </p:nvPicPr>
        <p:blipFill>
          <a:blip r:embed="rId4"/>
          <a:srcRect/>
          <a:stretch/>
        </p:blipFill>
        <p:spPr>
          <a:xfrm>
            <a:off x="0" y="4468809"/>
            <a:ext cx="4705166" cy="2257124"/>
          </a:xfrm>
          <a:prstGeom prst="rect">
            <a:avLst/>
          </a:prstGeom>
          <a:ln>
            <a:solidFill>
              <a:schemeClr val="bg1"/>
            </a:solidFill>
          </a:ln>
        </p:spPr>
      </p:pic>
      <p:pic>
        <p:nvPicPr>
          <p:cNvPr id="12" name="Picture 11">
            <a:extLst>
              <a:ext uri="{FF2B5EF4-FFF2-40B4-BE49-F238E27FC236}">
                <a16:creationId xmlns:a16="http://schemas.microsoft.com/office/drawing/2014/main" id="{583A01AE-2DD3-9A94-6622-F00FDF50CDD0}"/>
              </a:ext>
            </a:extLst>
          </p:cNvPr>
          <p:cNvPicPr>
            <a:picLocks noChangeAspect="1"/>
          </p:cNvPicPr>
          <p:nvPr/>
        </p:nvPicPr>
        <p:blipFill>
          <a:blip r:embed="rId5"/>
          <a:srcRect/>
          <a:stretch/>
        </p:blipFill>
        <p:spPr>
          <a:xfrm>
            <a:off x="4787610" y="4468809"/>
            <a:ext cx="4582633" cy="2251995"/>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D8A69E6-609C-1C92-C637-7CB2CA16C472}"/>
                  </a:ext>
                </a:extLst>
              </p14:cNvPr>
              <p14:cNvContentPartPr/>
              <p14:nvPr/>
            </p14:nvContentPartPr>
            <p14:xfrm>
              <a:off x="213386" y="3523953"/>
              <a:ext cx="2183400" cy="508680"/>
            </p14:xfrm>
          </p:contentPart>
        </mc:Choice>
        <mc:Fallback xmlns="">
          <p:pic>
            <p:nvPicPr>
              <p:cNvPr id="9" name="Ink 8">
                <a:extLst>
                  <a:ext uri="{FF2B5EF4-FFF2-40B4-BE49-F238E27FC236}">
                    <a16:creationId xmlns:a16="http://schemas.microsoft.com/office/drawing/2014/main" id="{AD8A69E6-609C-1C92-C637-7CB2CA16C472}"/>
                  </a:ext>
                </a:extLst>
              </p:cNvPr>
              <p:cNvPicPr/>
              <p:nvPr/>
            </p:nvPicPr>
            <p:blipFill>
              <a:blip r:embed="rId7"/>
              <a:stretch>
                <a:fillRect/>
              </a:stretch>
            </p:blipFill>
            <p:spPr>
              <a:xfrm>
                <a:off x="207266" y="3517833"/>
                <a:ext cx="2195640" cy="520920"/>
              </a:xfrm>
              <a:prstGeom prst="rect">
                <a:avLst/>
              </a:prstGeom>
            </p:spPr>
          </p:pic>
        </mc:Fallback>
      </mc:AlternateContent>
    </p:spTree>
    <p:extLst>
      <p:ext uri="{BB962C8B-B14F-4D97-AF65-F5344CB8AC3E}">
        <p14:creationId xmlns:p14="http://schemas.microsoft.com/office/powerpoint/2010/main" val="226350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E970-E520-4DB3-BE71-E7EECDC37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9E67B-99E0-A779-BD3C-2DA7C300AB8A}"/>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D57065AB-98F0-E0A6-1E60-278D457A1673}"/>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7093CC07-9094-7283-FB3A-7C485DAD18FA}"/>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8EF0E5B8-692E-F414-332F-E5B858C3979B}"/>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351F8ABD-7293-426B-8CF6-33605393CE7E}"/>
              </a:ext>
            </a:extLst>
          </p:cNvPr>
          <p:cNvSpPr>
            <a:spLocks noGrp="1"/>
          </p:cNvSpPr>
          <p:nvPr>
            <p:ph type="body" sz="quarter" idx="36"/>
          </p:nvPr>
        </p:nvSpPr>
        <p:spPr>
          <a:xfrm>
            <a:off x="9534616" y="1209040"/>
            <a:ext cx="2657381" cy="5498401"/>
          </a:xfrm>
          <a:ln>
            <a:solidFill>
              <a:schemeClr val="bg1"/>
            </a:solidFill>
          </a:ln>
        </p:spPr>
        <p:txBody>
          <a:bodyPr/>
          <a:lstStyle/>
          <a:p>
            <a:r>
              <a:rPr lang="en-US" dirty="0">
                <a:sym typeface="Wingdings" panose="05000000000000000000" pitchFamily="2" charset="2"/>
              </a:rPr>
              <a:t>LINEPLOT</a:t>
            </a:r>
          </a:p>
          <a:p>
            <a:r>
              <a:rPr lang="en-US" dirty="0">
                <a:sym typeface="Wingdings" panose="05000000000000000000" pitchFamily="2" charset="2"/>
              </a:rPr>
              <a:t>Here, We can see the party wise line plot of Election party’s Total votes Comparison by selecting Party, year to year and </a:t>
            </a:r>
            <a:r>
              <a:rPr lang="en-US" dirty="0" err="1">
                <a:solidFill>
                  <a:schemeClr val="tx1"/>
                </a:solidFill>
                <a:highlight>
                  <a:srgbClr val="FF00FF"/>
                </a:highlight>
                <a:sym typeface="Wingdings" panose="05000000000000000000" pitchFamily="2" charset="2"/>
              </a:rPr>
              <a:t>District_name</a:t>
            </a:r>
            <a:r>
              <a:rPr lang="en-US" dirty="0">
                <a:sym typeface="Wingdings" panose="05000000000000000000" pitchFamily="2" charset="2"/>
              </a:rPr>
              <a:t>.</a:t>
            </a:r>
          </a:p>
          <a:p>
            <a:r>
              <a:rPr lang="en-US" dirty="0">
                <a:sym typeface="Wingdings" panose="05000000000000000000" pitchFamily="2" charset="2"/>
              </a:rPr>
              <a:t>It will display total votes line and pie charts for each selected party. </a:t>
            </a:r>
          </a:p>
        </p:txBody>
      </p:sp>
      <p:sp>
        <p:nvSpPr>
          <p:cNvPr id="8" name="Footer Placeholder 7">
            <a:extLst>
              <a:ext uri="{FF2B5EF4-FFF2-40B4-BE49-F238E27FC236}">
                <a16:creationId xmlns:a16="http://schemas.microsoft.com/office/drawing/2014/main" id="{8F58961F-DF66-C291-73C8-ACE4639A1BC6}"/>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FA545084-7555-02E4-E26C-C8788B48C421}"/>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25</a:t>
            </a:fld>
            <a:endParaRPr lang="en-US" dirty="0"/>
          </a:p>
        </p:txBody>
      </p:sp>
      <p:pic>
        <p:nvPicPr>
          <p:cNvPr id="10" name="Picture 9">
            <a:extLst>
              <a:ext uri="{FF2B5EF4-FFF2-40B4-BE49-F238E27FC236}">
                <a16:creationId xmlns:a16="http://schemas.microsoft.com/office/drawing/2014/main" id="{075AD290-AEB4-FE9C-E07E-3DDF292AC35C}"/>
              </a:ext>
            </a:extLst>
          </p:cNvPr>
          <p:cNvPicPr>
            <a:picLocks noChangeAspect="1"/>
          </p:cNvPicPr>
          <p:nvPr/>
        </p:nvPicPr>
        <p:blipFill>
          <a:blip r:embed="rId3"/>
          <a:srcRect/>
          <a:stretch/>
        </p:blipFill>
        <p:spPr>
          <a:xfrm>
            <a:off x="0" y="1209040"/>
            <a:ext cx="9411454" cy="3212040"/>
          </a:xfrm>
          <a:prstGeom prst="rect">
            <a:avLst/>
          </a:prstGeom>
          <a:ln>
            <a:solidFill>
              <a:schemeClr val="bg1"/>
            </a:solidFill>
          </a:ln>
        </p:spPr>
      </p:pic>
      <p:pic>
        <p:nvPicPr>
          <p:cNvPr id="11" name="Picture 10">
            <a:extLst>
              <a:ext uri="{FF2B5EF4-FFF2-40B4-BE49-F238E27FC236}">
                <a16:creationId xmlns:a16="http://schemas.microsoft.com/office/drawing/2014/main" id="{C1378F93-D8E7-1BD8-452B-C524A96FD36A}"/>
              </a:ext>
            </a:extLst>
          </p:cNvPr>
          <p:cNvPicPr>
            <a:picLocks noChangeAspect="1"/>
          </p:cNvPicPr>
          <p:nvPr/>
        </p:nvPicPr>
        <p:blipFill>
          <a:blip r:embed="rId4"/>
          <a:srcRect/>
          <a:stretch/>
        </p:blipFill>
        <p:spPr>
          <a:xfrm>
            <a:off x="0" y="4487299"/>
            <a:ext cx="4760940" cy="2244282"/>
          </a:xfrm>
          <a:prstGeom prst="rect">
            <a:avLst/>
          </a:prstGeom>
          <a:ln>
            <a:solidFill>
              <a:schemeClr val="bg1"/>
            </a:solidFill>
          </a:ln>
        </p:spPr>
      </p:pic>
      <p:pic>
        <p:nvPicPr>
          <p:cNvPr id="12" name="Picture 11">
            <a:extLst>
              <a:ext uri="{FF2B5EF4-FFF2-40B4-BE49-F238E27FC236}">
                <a16:creationId xmlns:a16="http://schemas.microsoft.com/office/drawing/2014/main" id="{E3741A3B-CDBF-454D-CA0A-E1D872053E35}"/>
              </a:ext>
            </a:extLst>
          </p:cNvPr>
          <p:cNvPicPr>
            <a:picLocks noChangeAspect="1"/>
          </p:cNvPicPr>
          <p:nvPr/>
        </p:nvPicPr>
        <p:blipFill>
          <a:blip r:embed="rId5"/>
          <a:srcRect/>
          <a:stretch/>
        </p:blipFill>
        <p:spPr>
          <a:xfrm>
            <a:off x="4828328" y="4487299"/>
            <a:ext cx="4583126" cy="2244282"/>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FDAD9D9-6031-2405-CB54-EB1E1F209BF0}"/>
                  </a:ext>
                </a:extLst>
              </p14:cNvPr>
              <p14:cNvContentPartPr/>
              <p14:nvPr/>
            </p14:nvContentPartPr>
            <p14:xfrm>
              <a:off x="220586" y="3495513"/>
              <a:ext cx="2133000" cy="472680"/>
            </p14:xfrm>
          </p:contentPart>
        </mc:Choice>
        <mc:Fallback xmlns="">
          <p:pic>
            <p:nvPicPr>
              <p:cNvPr id="9" name="Ink 8">
                <a:extLst>
                  <a:ext uri="{FF2B5EF4-FFF2-40B4-BE49-F238E27FC236}">
                    <a16:creationId xmlns:a16="http://schemas.microsoft.com/office/drawing/2014/main" id="{8FDAD9D9-6031-2405-CB54-EB1E1F209BF0}"/>
                  </a:ext>
                </a:extLst>
              </p:cNvPr>
              <p:cNvPicPr/>
              <p:nvPr/>
            </p:nvPicPr>
            <p:blipFill>
              <a:blip r:embed="rId7"/>
              <a:stretch>
                <a:fillRect/>
              </a:stretch>
            </p:blipFill>
            <p:spPr>
              <a:xfrm>
                <a:off x="214466" y="3489393"/>
                <a:ext cx="2145240" cy="484920"/>
              </a:xfrm>
              <a:prstGeom prst="rect">
                <a:avLst/>
              </a:prstGeom>
            </p:spPr>
          </p:pic>
        </mc:Fallback>
      </mc:AlternateContent>
    </p:spTree>
    <p:extLst>
      <p:ext uri="{BB962C8B-B14F-4D97-AF65-F5344CB8AC3E}">
        <p14:creationId xmlns:p14="http://schemas.microsoft.com/office/powerpoint/2010/main" val="449932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63837-AEF8-A97F-FE61-96F4CBD9B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3D8321-B558-99F6-282E-759AD0C1C3D9}"/>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4635BE32-EA93-AAD9-062D-55F57CB8C687}"/>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5CA045D0-A088-C146-BF2E-F97039EAB0E0}"/>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0220337C-0A55-DD93-835A-87B181CC516A}"/>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87E58B8A-E623-9D51-CA40-344D7B275539}"/>
              </a:ext>
            </a:extLst>
          </p:cNvPr>
          <p:cNvSpPr>
            <a:spLocks noGrp="1"/>
          </p:cNvSpPr>
          <p:nvPr>
            <p:ph type="body" sz="quarter" idx="36"/>
          </p:nvPr>
        </p:nvSpPr>
        <p:spPr>
          <a:xfrm>
            <a:off x="9561247" y="1207363"/>
            <a:ext cx="2630750" cy="5466402"/>
          </a:xfrm>
          <a:ln>
            <a:solidFill>
              <a:schemeClr val="bg1"/>
            </a:solidFill>
          </a:ln>
        </p:spPr>
        <p:txBody>
          <a:bodyPr/>
          <a:lstStyle/>
          <a:p>
            <a:r>
              <a:rPr lang="en-US" dirty="0">
                <a:sym typeface="Wingdings" panose="05000000000000000000" pitchFamily="2" charset="2"/>
              </a:rPr>
              <a:t>LINEPLOT</a:t>
            </a:r>
          </a:p>
          <a:p>
            <a:r>
              <a:rPr lang="en-US" dirty="0">
                <a:sym typeface="Wingdings" panose="05000000000000000000" pitchFamily="2" charset="2"/>
              </a:rPr>
              <a:t>Here, We can see the party wise line plot of Election party’s Total votes Comparison by selecting Party, year to year and </a:t>
            </a:r>
            <a:r>
              <a:rPr lang="en-US" dirty="0" err="1">
                <a:solidFill>
                  <a:schemeClr val="tx1"/>
                </a:solidFill>
                <a:highlight>
                  <a:srgbClr val="FF00FF"/>
                </a:highlight>
                <a:sym typeface="Wingdings" panose="05000000000000000000" pitchFamily="2" charset="2"/>
              </a:rPr>
              <a:t>Sub_rigions</a:t>
            </a:r>
            <a:r>
              <a:rPr lang="en-US" dirty="0">
                <a:sym typeface="Wingdings" panose="05000000000000000000" pitchFamily="2" charset="2"/>
              </a:rPr>
              <a:t>.</a:t>
            </a:r>
          </a:p>
          <a:p>
            <a:r>
              <a:rPr lang="en-US" dirty="0">
                <a:sym typeface="Wingdings" panose="05000000000000000000" pitchFamily="2" charset="2"/>
              </a:rPr>
              <a:t>It will display total votes line and pie charts for each selected party. </a:t>
            </a:r>
          </a:p>
        </p:txBody>
      </p:sp>
      <p:sp>
        <p:nvSpPr>
          <p:cNvPr id="8" name="Footer Placeholder 7">
            <a:extLst>
              <a:ext uri="{FF2B5EF4-FFF2-40B4-BE49-F238E27FC236}">
                <a16:creationId xmlns:a16="http://schemas.microsoft.com/office/drawing/2014/main" id="{08949228-F44E-0405-7EFD-3D2D86B93DFE}"/>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C598D132-990A-E78B-9014-DCF9165F1AFB}"/>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26</a:t>
            </a:fld>
            <a:endParaRPr lang="en-US" dirty="0"/>
          </a:p>
        </p:txBody>
      </p:sp>
      <p:pic>
        <p:nvPicPr>
          <p:cNvPr id="10" name="Picture 9">
            <a:extLst>
              <a:ext uri="{FF2B5EF4-FFF2-40B4-BE49-F238E27FC236}">
                <a16:creationId xmlns:a16="http://schemas.microsoft.com/office/drawing/2014/main" id="{E4F96AE4-E251-886D-A77A-AA82301AC6C9}"/>
              </a:ext>
            </a:extLst>
          </p:cNvPr>
          <p:cNvPicPr>
            <a:picLocks noChangeAspect="1"/>
          </p:cNvPicPr>
          <p:nvPr/>
        </p:nvPicPr>
        <p:blipFill>
          <a:blip r:embed="rId3"/>
          <a:srcRect/>
          <a:stretch/>
        </p:blipFill>
        <p:spPr>
          <a:xfrm>
            <a:off x="0" y="1207362"/>
            <a:ext cx="9411454" cy="3213717"/>
          </a:xfrm>
          <a:prstGeom prst="rect">
            <a:avLst/>
          </a:prstGeom>
          <a:ln>
            <a:solidFill>
              <a:schemeClr val="bg1"/>
            </a:solidFill>
          </a:ln>
        </p:spPr>
      </p:pic>
      <p:pic>
        <p:nvPicPr>
          <p:cNvPr id="11" name="Picture 10">
            <a:extLst>
              <a:ext uri="{FF2B5EF4-FFF2-40B4-BE49-F238E27FC236}">
                <a16:creationId xmlns:a16="http://schemas.microsoft.com/office/drawing/2014/main" id="{EF131608-9E1A-45D1-AD3D-8F06BA99E228}"/>
              </a:ext>
            </a:extLst>
          </p:cNvPr>
          <p:cNvPicPr>
            <a:picLocks noChangeAspect="1"/>
          </p:cNvPicPr>
          <p:nvPr/>
        </p:nvPicPr>
        <p:blipFill>
          <a:blip r:embed="rId4"/>
          <a:srcRect/>
          <a:stretch/>
        </p:blipFill>
        <p:spPr>
          <a:xfrm>
            <a:off x="0" y="4487299"/>
            <a:ext cx="4601419" cy="2220143"/>
          </a:xfrm>
          <a:prstGeom prst="rect">
            <a:avLst/>
          </a:prstGeom>
          <a:ln>
            <a:solidFill>
              <a:schemeClr val="bg1"/>
            </a:solidFill>
          </a:ln>
        </p:spPr>
      </p:pic>
      <p:pic>
        <p:nvPicPr>
          <p:cNvPr id="12" name="Picture 11">
            <a:extLst>
              <a:ext uri="{FF2B5EF4-FFF2-40B4-BE49-F238E27FC236}">
                <a16:creationId xmlns:a16="http://schemas.microsoft.com/office/drawing/2014/main" id="{8A2862EF-52BF-B61F-9B59-2EB4BB5D51FE}"/>
              </a:ext>
            </a:extLst>
          </p:cNvPr>
          <p:cNvPicPr>
            <a:picLocks noChangeAspect="1"/>
          </p:cNvPicPr>
          <p:nvPr/>
        </p:nvPicPr>
        <p:blipFill>
          <a:blip r:embed="rId5"/>
          <a:srcRect/>
          <a:stretch/>
        </p:blipFill>
        <p:spPr>
          <a:xfrm>
            <a:off x="4678532" y="4487299"/>
            <a:ext cx="4732922" cy="2220142"/>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9BCFCBB-7F44-DFAE-C9A6-83EE6AE224C6}"/>
                  </a:ext>
                </a:extLst>
              </p14:cNvPr>
              <p14:cNvContentPartPr/>
              <p14:nvPr/>
            </p14:nvContentPartPr>
            <p14:xfrm>
              <a:off x="397706" y="3425673"/>
              <a:ext cx="2106720" cy="615240"/>
            </p14:xfrm>
          </p:contentPart>
        </mc:Choice>
        <mc:Fallback xmlns="">
          <p:pic>
            <p:nvPicPr>
              <p:cNvPr id="9" name="Ink 8">
                <a:extLst>
                  <a:ext uri="{FF2B5EF4-FFF2-40B4-BE49-F238E27FC236}">
                    <a16:creationId xmlns:a16="http://schemas.microsoft.com/office/drawing/2014/main" id="{C9BCFCBB-7F44-DFAE-C9A6-83EE6AE224C6}"/>
                  </a:ext>
                </a:extLst>
              </p:cNvPr>
              <p:cNvPicPr/>
              <p:nvPr/>
            </p:nvPicPr>
            <p:blipFill>
              <a:blip r:embed="rId7"/>
              <a:stretch>
                <a:fillRect/>
              </a:stretch>
            </p:blipFill>
            <p:spPr>
              <a:xfrm>
                <a:off x="391586" y="3419553"/>
                <a:ext cx="2118960" cy="627480"/>
              </a:xfrm>
              <a:prstGeom prst="rect">
                <a:avLst/>
              </a:prstGeom>
            </p:spPr>
          </p:pic>
        </mc:Fallback>
      </mc:AlternateContent>
    </p:spTree>
    <p:extLst>
      <p:ext uri="{BB962C8B-B14F-4D97-AF65-F5344CB8AC3E}">
        <p14:creationId xmlns:p14="http://schemas.microsoft.com/office/powerpoint/2010/main" val="886245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A6B92-52C5-48FD-1DE5-0D9059A9C4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5859C-DC45-5035-D173-FCD48A1C0B8A}"/>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61E408DC-CC96-DDD7-D18A-83410A1ADE65}"/>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4315F22B-B0AE-5E1C-8012-2E643BF65257}"/>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D81A35A6-30BA-B1C4-677D-DA197A757839}"/>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4003B411-7D96-3577-C5B1-CD846F3B1F60}"/>
              </a:ext>
            </a:extLst>
          </p:cNvPr>
          <p:cNvSpPr>
            <a:spLocks noGrp="1"/>
          </p:cNvSpPr>
          <p:nvPr>
            <p:ph type="body" sz="quarter" idx="36"/>
          </p:nvPr>
        </p:nvSpPr>
        <p:spPr>
          <a:xfrm>
            <a:off x="9534616" y="1260628"/>
            <a:ext cx="2657383" cy="5477522"/>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Total valid vote Geo plot by selecting the all constituency and year wise.</a:t>
            </a:r>
          </a:p>
          <a:p>
            <a:r>
              <a:rPr lang="en-US" dirty="0">
                <a:sym typeface="Wingdings" panose="05000000000000000000" pitchFamily="2" charset="2"/>
              </a:rPr>
              <a:t>Note: If we move cursor top of the Map, we can see the selected total Valid votes and Constituency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FF62C772-1FF5-9A62-9283-560B1D42FA29}"/>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84912047-97FD-02AE-3A6F-AA233A4450D3}"/>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27</a:t>
            </a:fld>
            <a:endParaRPr lang="en-US" dirty="0"/>
          </a:p>
        </p:txBody>
      </p:sp>
      <p:pic>
        <p:nvPicPr>
          <p:cNvPr id="10" name="Picture 9">
            <a:extLst>
              <a:ext uri="{FF2B5EF4-FFF2-40B4-BE49-F238E27FC236}">
                <a16:creationId xmlns:a16="http://schemas.microsoft.com/office/drawing/2014/main" id="{7FFBA691-B6B9-5EA1-ED3D-A783D23006BA}"/>
              </a:ext>
            </a:extLst>
          </p:cNvPr>
          <p:cNvPicPr>
            <a:picLocks noChangeAspect="1"/>
          </p:cNvPicPr>
          <p:nvPr/>
        </p:nvPicPr>
        <p:blipFill>
          <a:blip r:embed="rId3"/>
          <a:srcRect/>
          <a:stretch/>
        </p:blipFill>
        <p:spPr>
          <a:xfrm>
            <a:off x="-14263" y="1260629"/>
            <a:ext cx="9294920" cy="5477522"/>
          </a:xfrm>
          <a:prstGeom prst="rect">
            <a:avLst/>
          </a:prstGeom>
          <a:ln>
            <a:solidFill>
              <a:schemeClr val="bg1"/>
            </a:solidFill>
          </a:ln>
        </p:spPr>
      </p:pic>
    </p:spTree>
    <p:extLst>
      <p:ext uri="{BB962C8B-B14F-4D97-AF65-F5344CB8AC3E}">
        <p14:creationId xmlns:p14="http://schemas.microsoft.com/office/powerpoint/2010/main" val="2553405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C9CEC-52B5-8919-7A0F-966DB64FEF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E1C579-4FFA-955E-C130-5D994A7CCA62}"/>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CD1858EB-56A3-526B-FDEC-384000FAC2D1}"/>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7D964358-394E-8DE9-CF38-D893CB7065B6}"/>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38AB5D74-98BB-30FD-410E-A4A6DE60BB12}"/>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73AF1FC0-D9DB-9C5B-2D6B-E74368110C25}"/>
              </a:ext>
            </a:extLst>
          </p:cNvPr>
          <p:cNvSpPr>
            <a:spLocks noGrp="1"/>
          </p:cNvSpPr>
          <p:nvPr>
            <p:ph type="body" sz="quarter" idx="36"/>
          </p:nvPr>
        </p:nvSpPr>
        <p:spPr>
          <a:xfrm>
            <a:off x="9534616" y="1198485"/>
            <a:ext cx="2657381" cy="5521911"/>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Total Electors(Voters) Geo plot by selecting the all constituency and year wise</a:t>
            </a:r>
          </a:p>
          <a:p>
            <a:r>
              <a:rPr lang="en-US" dirty="0">
                <a:sym typeface="Wingdings" panose="05000000000000000000" pitchFamily="2" charset="2"/>
              </a:rPr>
              <a:t>Note: If we move cursor top of the Map, we can see the selected total Electors and Constituency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34AFAE54-0780-6E67-6548-FA6BCD1D8567}"/>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08BE5C10-975C-16B2-2518-4347B133C493}"/>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28</a:t>
            </a:fld>
            <a:endParaRPr lang="en-US" dirty="0"/>
          </a:p>
        </p:txBody>
      </p:sp>
      <p:pic>
        <p:nvPicPr>
          <p:cNvPr id="10" name="Picture 9">
            <a:extLst>
              <a:ext uri="{FF2B5EF4-FFF2-40B4-BE49-F238E27FC236}">
                <a16:creationId xmlns:a16="http://schemas.microsoft.com/office/drawing/2014/main" id="{D57B6F56-1899-BD5E-A694-D8B2269A7E2B}"/>
              </a:ext>
            </a:extLst>
          </p:cNvPr>
          <p:cNvPicPr>
            <a:picLocks noChangeAspect="1"/>
          </p:cNvPicPr>
          <p:nvPr/>
        </p:nvPicPr>
        <p:blipFill>
          <a:blip r:embed="rId3"/>
          <a:srcRect/>
          <a:stretch/>
        </p:blipFill>
        <p:spPr>
          <a:xfrm>
            <a:off x="0" y="1198485"/>
            <a:ext cx="9294920" cy="5521911"/>
          </a:xfrm>
          <a:prstGeom prst="rect">
            <a:avLst/>
          </a:prstGeom>
          <a:ln>
            <a:solidFill>
              <a:schemeClr val="bg1"/>
            </a:solidFill>
          </a:ln>
        </p:spPr>
      </p:pic>
    </p:spTree>
    <p:extLst>
      <p:ext uri="{BB962C8B-B14F-4D97-AF65-F5344CB8AC3E}">
        <p14:creationId xmlns:p14="http://schemas.microsoft.com/office/powerpoint/2010/main" val="4096123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1FC37-DFB0-0467-60FD-CDCE52CB0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F61B8-448C-96B7-4B91-EE545AFBC45E}"/>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C3A2C145-421B-708D-3553-DDD8D215B12A}"/>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1FE49E48-496A-0A90-6FE5-8135CE8D7D4A}"/>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CF640354-8581-DC11-E6ED-31A49837B289}"/>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AA8DA88D-F90B-6681-7E82-37289C7692B7}"/>
              </a:ext>
            </a:extLst>
          </p:cNvPr>
          <p:cNvSpPr>
            <a:spLocks noGrp="1"/>
          </p:cNvSpPr>
          <p:nvPr>
            <p:ph type="body" sz="quarter" idx="36"/>
          </p:nvPr>
        </p:nvSpPr>
        <p:spPr>
          <a:xfrm>
            <a:off x="9534616" y="1198485"/>
            <a:ext cx="2657381" cy="546864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Total Turnout vote percentage Geo plot by selecting the all constituency and year wise.</a:t>
            </a:r>
          </a:p>
          <a:p>
            <a:r>
              <a:rPr lang="en-US" dirty="0">
                <a:sym typeface="Wingdings" panose="05000000000000000000" pitchFamily="2" charset="2"/>
              </a:rPr>
              <a:t>Note: If we move cursor top of the Map, we can see the selected total Turnout vote percentage and Constituency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4C9E86DF-3A36-7CCE-6700-0CC77618F4B6}"/>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D8561599-A056-74BE-7385-2C107F223CAF}"/>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29</a:t>
            </a:fld>
            <a:endParaRPr lang="en-US" dirty="0"/>
          </a:p>
        </p:txBody>
      </p:sp>
      <p:pic>
        <p:nvPicPr>
          <p:cNvPr id="10" name="Picture 9">
            <a:extLst>
              <a:ext uri="{FF2B5EF4-FFF2-40B4-BE49-F238E27FC236}">
                <a16:creationId xmlns:a16="http://schemas.microsoft.com/office/drawing/2014/main" id="{9ABA2B2A-B69D-0BCB-E033-2370136AFD06}"/>
              </a:ext>
            </a:extLst>
          </p:cNvPr>
          <p:cNvPicPr>
            <a:picLocks noChangeAspect="1"/>
          </p:cNvPicPr>
          <p:nvPr/>
        </p:nvPicPr>
        <p:blipFill>
          <a:blip r:embed="rId3"/>
          <a:srcRect/>
          <a:stretch/>
        </p:blipFill>
        <p:spPr>
          <a:xfrm>
            <a:off x="0" y="1198485"/>
            <a:ext cx="9294920" cy="5468646"/>
          </a:xfrm>
          <a:prstGeom prst="rect">
            <a:avLst/>
          </a:prstGeom>
          <a:ln>
            <a:solidFill>
              <a:schemeClr val="bg1"/>
            </a:solidFill>
          </a:ln>
        </p:spPr>
      </p:pic>
    </p:spTree>
    <p:extLst>
      <p:ext uri="{BB962C8B-B14F-4D97-AF65-F5344CB8AC3E}">
        <p14:creationId xmlns:p14="http://schemas.microsoft.com/office/powerpoint/2010/main" val="127029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33D4C-1916-1422-EDE1-A712B99C9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43AE1-D3DB-A2B8-8A5B-3DC39CDF8101}"/>
              </a:ext>
            </a:extLst>
          </p:cNvPr>
          <p:cNvSpPr>
            <a:spLocks noGrp="1"/>
          </p:cNvSpPr>
          <p:nvPr>
            <p:ph type="title"/>
          </p:nvPr>
        </p:nvSpPr>
        <p:spPr>
          <a:xfrm>
            <a:off x="1003661" y="1052108"/>
            <a:ext cx="6910627" cy="1149554"/>
          </a:xfrm>
        </p:spPr>
        <p:txBody>
          <a:bodyPr/>
          <a:lstStyle/>
          <a:p>
            <a:r>
              <a:rPr lang="en-US" b="1" i="0" dirty="0">
                <a:solidFill>
                  <a:schemeClr val="accent6">
                    <a:lumMod val="60000"/>
                    <a:lumOff val="40000"/>
                  </a:schemeClr>
                </a:solidFill>
                <a:effectLst/>
                <a:latin typeface="Source Sans Pro" panose="020B0503030403020204" pitchFamily="34" charset="0"/>
              </a:rPr>
              <a:t>Objectives</a:t>
            </a:r>
            <a:endParaRPr lang="en-US" dirty="0">
              <a:solidFill>
                <a:schemeClr val="accent6">
                  <a:lumMod val="60000"/>
                  <a:lumOff val="40000"/>
                </a:schemeClr>
              </a:solidFill>
            </a:endParaRPr>
          </a:p>
        </p:txBody>
      </p:sp>
      <p:sp>
        <p:nvSpPr>
          <p:cNvPr id="4" name="Text Placeholder 3">
            <a:extLst>
              <a:ext uri="{FF2B5EF4-FFF2-40B4-BE49-F238E27FC236}">
                <a16:creationId xmlns:a16="http://schemas.microsoft.com/office/drawing/2014/main" id="{87B2D81F-0092-ACC4-8314-3C795D9011E8}"/>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D13D8B55-3293-AB7D-14AC-68318550BA7E}"/>
              </a:ext>
            </a:extLst>
          </p:cNvPr>
          <p:cNvSpPr>
            <a:spLocks noGrp="1"/>
          </p:cNvSpPr>
          <p:nvPr>
            <p:ph type="body" sz="quarter" idx="28"/>
          </p:nvPr>
        </p:nvSpPr>
        <p:spPr>
          <a:xfrm>
            <a:off x="1025624" y="2760955"/>
            <a:ext cx="6888665" cy="3923930"/>
          </a:xfrm>
        </p:spPr>
        <p:txBody>
          <a:bodyPr/>
          <a:lstStyle/>
          <a:p>
            <a:pPr marL="0" indent="0" algn="ctr">
              <a:buNone/>
            </a:pPr>
            <a:r>
              <a:rPr lang="en-US" sz="2000" b="1" i="0" dirty="0">
                <a:solidFill>
                  <a:srgbClr val="00B0F0"/>
                </a:solidFill>
                <a:effectLst/>
                <a:latin typeface="Source Sans Pro" panose="020B0503030403020204" pitchFamily="34" charset="0"/>
              </a:rPr>
              <a:t>Exploratory Data Analysis (EDA)</a:t>
            </a:r>
          </a:p>
          <a:p>
            <a:pPr algn="ctr"/>
            <a:r>
              <a:rPr lang="en-US" b="0" i="0" dirty="0">
                <a:effectLst/>
                <a:latin typeface="Source Sans Pro" panose="020B0503030403020204" pitchFamily="34" charset="0"/>
              </a:rPr>
              <a:t>Conduct a thorough analysis of historical data, exploring trends, patterns, and relationships among different variables related to Tamil Nadu assembly elections.</a:t>
            </a:r>
          </a:p>
          <a:p>
            <a:pPr marL="0" indent="0" algn="ctr">
              <a:buNone/>
            </a:pPr>
            <a:r>
              <a:rPr lang="en-US" sz="2000" b="1" i="0" dirty="0">
                <a:solidFill>
                  <a:srgbClr val="00B0F0"/>
                </a:solidFill>
                <a:effectLst/>
                <a:latin typeface="Source Sans Pro" panose="020B0503030403020204" pitchFamily="34" charset="0"/>
              </a:rPr>
              <a:t>Feature Engineering</a:t>
            </a:r>
          </a:p>
          <a:p>
            <a:pPr algn="ctr"/>
            <a:r>
              <a:rPr lang="en-US" b="0" i="0" dirty="0">
                <a:effectLst/>
                <a:latin typeface="Source Sans Pro" panose="020B0503030403020204" pitchFamily="34" charset="0"/>
              </a:rPr>
              <a:t>Identify key features that significantly influence election outcomes and create relevant variables for predictive modeling.</a:t>
            </a:r>
          </a:p>
        </p:txBody>
      </p:sp>
      <p:sp>
        <p:nvSpPr>
          <p:cNvPr id="17" name="Footer Placeholder 16">
            <a:extLst>
              <a:ext uri="{FF2B5EF4-FFF2-40B4-BE49-F238E27FC236}">
                <a16:creationId xmlns:a16="http://schemas.microsoft.com/office/drawing/2014/main" id="{69806C12-F1A8-546E-5B3A-B5779EF56438}"/>
              </a:ext>
            </a:extLst>
          </p:cNvPr>
          <p:cNvSpPr>
            <a:spLocks noGrp="1"/>
          </p:cNvSpPr>
          <p:nvPr>
            <p:ph type="ftr" sz="quarter" idx="11"/>
          </p:nvPr>
        </p:nvSpPr>
        <p:spPr>
          <a:xfrm flipH="1">
            <a:off x="8771137" y="6237287"/>
            <a:ext cx="45719" cy="365125"/>
          </a:xfrm>
        </p:spPr>
        <p:txBody>
          <a:bodyPr/>
          <a:lstStyle/>
          <a:p>
            <a:pPr algn="ctr"/>
            <a:r>
              <a:rPr lang="en-US" dirty="0"/>
              <a:t>1</a:t>
            </a:r>
          </a:p>
        </p:txBody>
      </p:sp>
      <p:sp>
        <p:nvSpPr>
          <p:cNvPr id="18" name="Slide Number Placeholder 17">
            <a:extLst>
              <a:ext uri="{FF2B5EF4-FFF2-40B4-BE49-F238E27FC236}">
                <a16:creationId xmlns:a16="http://schemas.microsoft.com/office/drawing/2014/main" id="{2323CC70-FDA8-87AA-3A2B-7C2621996085}"/>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C363991D-FA1C-E03F-16C3-843FA2686A0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771136" y="0"/>
            <a:ext cx="3431323" cy="6858000"/>
          </a:xfrm>
          <a:prstGeom prst="rect">
            <a:avLst/>
          </a:prstGeom>
          <a:solidFill>
            <a:schemeClr val="accent6">
              <a:lumMod val="60000"/>
              <a:lumOff val="40000"/>
            </a:schemeClr>
          </a:solidFill>
          <a:ln>
            <a:solidFill>
              <a:schemeClr val="tx1"/>
            </a:solidFill>
          </a:ln>
        </p:spPr>
      </p:pic>
    </p:spTree>
    <p:extLst>
      <p:ext uri="{BB962C8B-B14F-4D97-AF65-F5344CB8AC3E}">
        <p14:creationId xmlns:p14="http://schemas.microsoft.com/office/powerpoint/2010/main" val="2655535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34CE7-612C-D037-8701-F82F96257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84C93-9CAE-97F3-240C-D8FAF2EBBC11}"/>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800BC5C7-45F6-03B1-7198-36A50BE74143}"/>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4B239FE6-D67E-E6EE-2B47-9F317162A009}"/>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654F4D8B-1C53-11C8-F6F9-83A6FB360C0D}"/>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BD9F3EE9-84F9-0195-FC9F-02890712CF23}"/>
              </a:ext>
            </a:extLst>
          </p:cNvPr>
          <p:cNvSpPr>
            <a:spLocks noGrp="1"/>
          </p:cNvSpPr>
          <p:nvPr>
            <p:ph type="body" sz="quarter" idx="36"/>
          </p:nvPr>
        </p:nvSpPr>
        <p:spPr>
          <a:xfrm>
            <a:off x="9534616" y="1198485"/>
            <a:ext cx="2657381" cy="5392837"/>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Total valid vote Geo plot District wise by selected year.</a:t>
            </a:r>
          </a:p>
          <a:p>
            <a:r>
              <a:rPr lang="en-US" dirty="0">
                <a:sym typeface="Wingdings" panose="05000000000000000000" pitchFamily="2" charset="2"/>
              </a:rPr>
              <a:t>Note: If we move cursor top of the Map, we can see the selected total Valid votes and District name.</a:t>
            </a:r>
          </a:p>
        </p:txBody>
      </p:sp>
      <p:sp>
        <p:nvSpPr>
          <p:cNvPr id="8" name="Footer Placeholder 7">
            <a:extLst>
              <a:ext uri="{FF2B5EF4-FFF2-40B4-BE49-F238E27FC236}">
                <a16:creationId xmlns:a16="http://schemas.microsoft.com/office/drawing/2014/main" id="{CFD747FD-B394-F695-35AA-076B7DF0939C}"/>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4BF464D7-EB39-6BD5-BDE0-3505494BB951}"/>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30</a:t>
            </a:fld>
            <a:endParaRPr lang="en-US" dirty="0"/>
          </a:p>
        </p:txBody>
      </p:sp>
      <p:pic>
        <p:nvPicPr>
          <p:cNvPr id="10" name="Picture 9">
            <a:extLst>
              <a:ext uri="{FF2B5EF4-FFF2-40B4-BE49-F238E27FC236}">
                <a16:creationId xmlns:a16="http://schemas.microsoft.com/office/drawing/2014/main" id="{58726C5A-2D19-7CA1-CA8E-30FFEBB34B0A}"/>
              </a:ext>
            </a:extLst>
          </p:cNvPr>
          <p:cNvPicPr>
            <a:picLocks noChangeAspect="1"/>
          </p:cNvPicPr>
          <p:nvPr/>
        </p:nvPicPr>
        <p:blipFill>
          <a:blip r:embed="rId3"/>
          <a:srcRect/>
          <a:stretch/>
        </p:blipFill>
        <p:spPr>
          <a:xfrm>
            <a:off x="0" y="1198485"/>
            <a:ext cx="9294920" cy="5392838"/>
          </a:xfrm>
          <a:prstGeom prst="rect">
            <a:avLst/>
          </a:prstGeom>
          <a:ln>
            <a:solidFill>
              <a:schemeClr val="bg1"/>
            </a:solidFill>
          </a:ln>
        </p:spPr>
      </p:pic>
    </p:spTree>
    <p:extLst>
      <p:ext uri="{BB962C8B-B14F-4D97-AF65-F5344CB8AC3E}">
        <p14:creationId xmlns:p14="http://schemas.microsoft.com/office/powerpoint/2010/main" val="2031581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04B54-CC47-6DDA-4B29-3B155C696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14E46-B930-5412-4BF6-D7BFC380ABD1}"/>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63A5F002-B633-368B-7C1C-6A03A5D53FA8}"/>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BDB80E0B-ECE1-E96B-9E40-5CF330712B2D}"/>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9EBEE319-C19F-5C83-964E-0F63FFC60982}"/>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A5C2FC09-4575-CE97-9F8D-281862AF7724}"/>
              </a:ext>
            </a:extLst>
          </p:cNvPr>
          <p:cNvSpPr>
            <a:spLocks noGrp="1"/>
          </p:cNvSpPr>
          <p:nvPr>
            <p:ph type="body" sz="quarter" idx="36"/>
          </p:nvPr>
        </p:nvSpPr>
        <p:spPr>
          <a:xfrm>
            <a:off x="9534616" y="1216241"/>
            <a:ext cx="2657381" cy="5486400"/>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Total electors(voters) Geo plot District wise by selected year.</a:t>
            </a:r>
          </a:p>
          <a:p>
            <a:r>
              <a:rPr lang="en-US" dirty="0">
                <a:sym typeface="Wingdings" panose="05000000000000000000" pitchFamily="2" charset="2"/>
              </a:rPr>
              <a:t>Note: If we move cursor top of the Map, we can see the selected total Electors and District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321B6031-1961-1939-63BE-10532330D4A6}"/>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362FB215-74E5-9B6E-DA2E-56B663CB771E}"/>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31</a:t>
            </a:fld>
            <a:endParaRPr lang="en-US" dirty="0"/>
          </a:p>
        </p:txBody>
      </p:sp>
      <p:pic>
        <p:nvPicPr>
          <p:cNvPr id="10" name="Picture 9">
            <a:extLst>
              <a:ext uri="{FF2B5EF4-FFF2-40B4-BE49-F238E27FC236}">
                <a16:creationId xmlns:a16="http://schemas.microsoft.com/office/drawing/2014/main" id="{BCE8F47B-AE52-761C-DF67-7046A020FBDF}"/>
              </a:ext>
            </a:extLst>
          </p:cNvPr>
          <p:cNvPicPr>
            <a:picLocks noChangeAspect="1"/>
          </p:cNvPicPr>
          <p:nvPr/>
        </p:nvPicPr>
        <p:blipFill>
          <a:blip r:embed="rId3"/>
          <a:srcRect/>
          <a:stretch/>
        </p:blipFill>
        <p:spPr>
          <a:xfrm>
            <a:off x="0" y="1216241"/>
            <a:ext cx="9294920" cy="5486400"/>
          </a:xfrm>
          <a:prstGeom prst="rect">
            <a:avLst/>
          </a:prstGeom>
          <a:ln>
            <a:solidFill>
              <a:schemeClr val="bg1"/>
            </a:solidFill>
          </a:ln>
        </p:spPr>
      </p:pic>
    </p:spTree>
    <p:extLst>
      <p:ext uri="{BB962C8B-B14F-4D97-AF65-F5344CB8AC3E}">
        <p14:creationId xmlns:p14="http://schemas.microsoft.com/office/powerpoint/2010/main" val="1719384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99F2A-7C62-8A5B-E6FC-E8CBFC109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1A41BD-DCEA-B645-A82C-3F186134EF50}"/>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795005B5-1FE1-E0AD-D880-2341FA095C79}"/>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07E369E4-354A-2EF6-4AF7-14DA2CC086E1}"/>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CFF9D931-59B8-80A6-8B55-A9D3F6A70A61}"/>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612177E1-1BD5-5BCF-0A67-6465D8C656B4}"/>
              </a:ext>
            </a:extLst>
          </p:cNvPr>
          <p:cNvSpPr>
            <a:spLocks noGrp="1"/>
          </p:cNvSpPr>
          <p:nvPr>
            <p:ph type="body" sz="quarter" idx="36"/>
          </p:nvPr>
        </p:nvSpPr>
        <p:spPr>
          <a:xfrm>
            <a:off x="9534616" y="1198485"/>
            <a:ext cx="2657383" cy="546864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Total Turnout vote percentage Geo plot District wise by selected year.</a:t>
            </a:r>
          </a:p>
          <a:p>
            <a:r>
              <a:rPr lang="en-US" dirty="0">
                <a:sym typeface="Wingdings" panose="05000000000000000000" pitchFamily="2" charset="2"/>
              </a:rPr>
              <a:t>Note: If we move cursor top of the Map, we can see the selected total Turnout vote percentage and District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5D7C917A-0286-8BC5-94A5-CA14B10CFE42}"/>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5800A6F1-5AA5-C5FA-41EE-5891573F9335}"/>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32</a:t>
            </a:fld>
            <a:endParaRPr lang="en-US" dirty="0"/>
          </a:p>
        </p:txBody>
      </p:sp>
      <p:pic>
        <p:nvPicPr>
          <p:cNvPr id="10" name="Picture 9">
            <a:extLst>
              <a:ext uri="{FF2B5EF4-FFF2-40B4-BE49-F238E27FC236}">
                <a16:creationId xmlns:a16="http://schemas.microsoft.com/office/drawing/2014/main" id="{17201C73-3B57-36ED-3157-5286B164D36E}"/>
              </a:ext>
            </a:extLst>
          </p:cNvPr>
          <p:cNvPicPr>
            <a:picLocks noChangeAspect="1"/>
          </p:cNvPicPr>
          <p:nvPr/>
        </p:nvPicPr>
        <p:blipFill>
          <a:blip r:embed="rId3"/>
          <a:srcRect/>
          <a:stretch/>
        </p:blipFill>
        <p:spPr>
          <a:xfrm>
            <a:off x="0" y="1198484"/>
            <a:ext cx="9294920" cy="5468645"/>
          </a:xfrm>
          <a:prstGeom prst="rect">
            <a:avLst/>
          </a:prstGeom>
          <a:ln>
            <a:solidFill>
              <a:schemeClr val="bg1"/>
            </a:solidFill>
          </a:ln>
        </p:spPr>
      </p:pic>
    </p:spTree>
    <p:extLst>
      <p:ext uri="{BB962C8B-B14F-4D97-AF65-F5344CB8AC3E}">
        <p14:creationId xmlns:p14="http://schemas.microsoft.com/office/powerpoint/2010/main" val="352428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00857-E0EB-FAB4-5B4F-D2A8635D2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FD479-9CCC-6FFE-E966-A6582FF3AA7D}"/>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87C4C1C7-AFE5-80CA-5376-190BA5164620}"/>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EB9C7893-6618-751C-9681-B4B9F96D32DC}"/>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8E59551A-90CD-6B0B-C81A-5F2995B7E980}"/>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3ADF7225-E73D-60F9-793B-28384E293952}"/>
              </a:ext>
            </a:extLst>
          </p:cNvPr>
          <p:cNvSpPr>
            <a:spLocks noGrp="1"/>
          </p:cNvSpPr>
          <p:nvPr>
            <p:ph type="body" sz="quarter" idx="36"/>
          </p:nvPr>
        </p:nvSpPr>
        <p:spPr>
          <a:xfrm>
            <a:off x="9534616" y="1269507"/>
            <a:ext cx="2657383" cy="5459767"/>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DMK Total votes Geo plot Constituency wise by selected year.</a:t>
            </a:r>
          </a:p>
          <a:p>
            <a:r>
              <a:rPr lang="en-US" dirty="0">
                <a:sym typeface="Wingdings" panose="05000000000000000000" pitchFamily="2" charset="2"/>
              </a:rPr>
              <a:t>Note: If we move cursor top of the Map, we can see the selected party votes and Constituency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3838EC33-24FC-3161-3F2F-B8E508E011B3}"/>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7257E009-E131-28EB-F10A-359C451551E0}"/>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33</a:t>
            </a:fld>
            <a:endParaRPr lang="en-US" dirty="0"/>
          </a:p>
        </p:txBody>
      </p:sp>
      <p:pic>
        <p:nvPicPr>
          <p:cNvPr id="10" name="Picture 9">
            <a:extLst>
              <a:ext uri="{FF2B5EF4-FFF2-40B4-BE49-F238E27FC236}">
                <a16:creationId xmlns:a16="http://schemas.microsoft.com/office/drawing/2014/main" id="{21E5329E-69F5-8811-B3D8-EB799CDB962E}"/>
              </a:ext>
            </a:extLst>
          </p:cNvPr>
          <p:cNvPicPr>
            <a:picLocks noChangeAspect="1"/>
          </p:cNvPicPr>
          <p:nvPr/>
        </p:nvPicPr>
        <p:blipFill>
          <a:blip r:embed="rId3"/>
          <a:srcRect/>
          <a:stretch/>
        </p:blipFill>
        <p:spPr>
          <a:xfrm>
            <a:off x="0" y="1269507"/>
            <a:ext cx="9294920" cy="5459767"/>
          </a:xfrm>
          <a:prstGeom prst="rect">
            <a:avLst/>
          </a:prstGeom>
          <a:ln>
            <a:solidFill>
              <a:schemeClr val="bg1"/>
            </a:solidFill>
          </a:ln>
        </p:spPr>
      </p:pic>
    </p:spTree>
    <p:extLst>
      <p:ext uri="{BB962C8B-B14F-4D97-AF65-F5344CB8AC3E}">
        <p14:creationId xmlns:p14="http://schemas.microsoft.com/office/powerpoint/2010/main" val="883800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CD149-0955-A03F-BC7D-1C13A5AD6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F5C3B-AD88-50AB-DF8E-0E09895B88FE}"/>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6972CD87-21C9-8ACB-C842-B74D0C3474D8}"/>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E657D1EA-2B1F-7DA0-1C0C-50DAD096A414}"/>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C90647A6-747B-967B-C9FD-04147CB82FF7}"/>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2BCBBEC6-25AE-AAD9-A9CB-4C361011344F}"/>
              </a:ext>
            </a:extLst>
          </p:cNvPr>
          <p:cNvSpPr>
            <a:spLocks noGrp="1"/>
          </p:cNvSpPr>
          <p:nvPr>
            <p:ph type="body" sz="quarter" idx="36"/>
          </p:nvPr>
        </p:nvSpPr>
        <p:spPr>
          <a:xfrm>
            <a:off x="9534616" y="1296140"/>
            <a:ext cx="2657383" cy="538874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ADMK Total vote share Percentage Geo plot Constituency wise by selected year.</a:t>
            </a:r>
          </a:p>
          <a:p>
            <a:r>
              <a:rPr lang="en-US" dirty="0">
                <a:sym typeface="Wingdings" panose="05000000000000000000" pitchFamily="2" charset="2"/>
              </a:rPr>
              <a:t>Note: If we move cursor top of the Map, we can see the selected party votes share percentage and Constituency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96CF0169-F2E9-57E9-5703-98CDF0A5E5A1}"/>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0DCEDD20-34E9-3361-E3E7-E1EFC194E0C2}"/>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34</a:t>
            </a:fld>
            <a:endParaRPr lang="en-US" dirty="0"/>
          </a:p>
        </p:txBody>
      </p:sp>
      <p:pic>
        <p:nvPicPr>
          <p:cNvPr id="10" name="Picture 9">
            <a:extLst>
              <a:ext uri="{FF2B5EF4-FFF2-40B4-BE49-F238E27FC236}">
                <a16:creationId xmlns:a16="http://schemas.microsoft.com/office/drawing/2014/main" id="{EDC8DEA3-C6FD-C011-EB2A-C6F8EB7B3AEC}"/>
              </a:ext>
            </a:extLst>
          </p:cNvPr>
          <p:cNvPicPr>
            <a:picLocks noChangeAspect="1"/>
          </p:cNvPicPr>
          <p:nvPr/>
        </p:nvPicPr>
        <p:blipFill>
          <a:blip r:embed="rId3"/>
          <a:srcRect/>
          <a:stretch/>
        </p:blipFill>
        <p:spPr>
          <a:xfrm>
            <a:off x="0" y="1296140"/>
            <a:ext cx="9294920" cy="5388745"/>
          </a:xfrm>
          <a:prstGeom prst="rect">
            <a:avLst/>
          </a:prstGeom>
          <a:ln>
            <a:solidFill>
              <a:schemeClr val="bg1"/>
            </a:solidFill>
          </a:ln>
        </p:spPr>
      </p:pic>
    </p:spTree>
    <p:extLst>
      <p:ext uri="{BB962C8B-B14F-4D97-AF65-F5344CB8AC3E}">
        <p14:creationId xmlns:p14="http://schemas.microsoft.com/office/powerpoint/2010/main" val="3023522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65F48-6072-7B72-51EC-6AC0F9C41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1DBCE-2816-3112-11BB-C5F816BDBE9A}"/>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FF8FEF1C-C7F4-7C69-1656-DD6F703FD0DD}"/>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2DAA40AB-5083-D3A0-BD1C-02E6511977D3}"/>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A7BD6136-63F4-8F14-A3AA-736F9A7081C8}"/>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AF7AE446-C4A4-0075-B6EB-0FB0DE0E3A41}"/>
              </a:ext>
            </a:extLst>
          </p:cNvPr>
          <p:cNvSpPr>
            <a:spLocks noGrp="1"/>
          </p:cNvSpPr>
          <p:nvPr>
            <p:ph type="body" sz="quarter" idx="36"/>
          </p:nvPr>
        </p:nvSpPr>
        <p:spPr>
          <a:xfrm>
            <a:off x="9534616" y="1207363"/>
            <a:ext cx="2657381" cy="5513034"/>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ADMK Margin vote Geo plot Constituency wise by selected year</a:t>
            </a:r>
          </a:p>
          <a:p>
            <a:r>
              <a:rPr lang="en-US" dirty="0">
                <a:sym typeface="Wingdings" panose="05000000000000000000" pitchFamily="2" charset="2"/>
              </a:rPr>
              <a:t>Note: If we move cursor top of the Map, we can see the selected party Margin votes and Constituency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CD51CCE8-2361-8CFA-CD5A-FC70C3226429}"/>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E4D95602-AA10-18DE-0139-0A0EE08AC07E}"/>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35</a:t>
            </a:fld>
            <a:endParaRPr lang="en-US" dirty="0"/>
          </a:p>
        </p:txBody>
      </p:sp>
      <p:pic>
        <p:nvPicPr>
          <p:cNvPr id="10" name="Picture 9">
            <a:extLst>
              <a:ext uri="{FF2B5EF4-FFF2-40B4-BE49-F238E27FC236}">
                <a16:creationId xmlns:a16="http://schemas.microsoft.com/office/drawing/2014/main" id="{D96E445E-FB1C-661D-6A5A-5D49FDC0B34F}"/>
              </a:ext>
            </a:extLst>
          </p:cNvPr>
          <p:cNvPicPr>
            <a:picLocks noChangeAspect="1"/>
          </p:cNvPicPr>
          <p:nvPr/>
        </p:nvPicPr>
        <p:blipFill>
          <a:blip r:embed="rId3"/>
          <a:srcRect/>
          <a:stretch/>
        </p:blipFill>
        <p:spPr>
          <a:xfrm>
            <a:off x="0" y="1207363"/>
            <a:ext cx="9294920" cy="5513034"/>
          </a:xfrm>
          <a:prstGeom prst="rect">
            <a:avLst/>
          </a:prstGeom>
          <a:ln>
            <a:solidFill>
              <a:schemeClr val="bg1"/>
            </a:solidFill>
          </a:ln>
        </p:spPr>
      </p:pic>
    </p:spTree>
    <p:extLst>
      <p:ext uri="{BB962C8B-B14F-4D97-AF65-F5344CB8AC3E}">
        <p14:creationId xmlns:p14="http://schemas.microsoft.com/office/powerpoint/2010/main" val="4010797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B2952-034D-155D-718F-E0C668815B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1788D-2F6C-296D-F90D-67E7F86CEBC1}"/>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E38BEC45-1702-C339-9255-0E781A2F11E3}"/>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695EB70C-A0FB-1E77-4CCF-5FFD800D5CC2}"/>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9F144BBC-2ECD-AD11-BEFF-BC6926163BAB}"/>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5E5B84E7-2CC9-96A0-DD12-DC3BF0F46559}"/>
              </a:ext>
            </a:extLst>
          </p:cNvPr>
          <p:cNvSpPr>
            <a:spLocks noGrp="1"/>
          </p:cNvSpPr>
          <p:nvPr>
            <p:ph type="body" sz="quarter" idx="36"/>
          </p:nvPr>
        </p:nvSpPr>
        <p:spPr>
          <a:xfrm>
            <a:off x="9534616" y="1189609"/>
            <a:ext cx="2657381" cy="5495276"/>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ADMK Margin vote Percentage Geo plot Constituency wise by selected year.</a:t>
            </a:r>
          </a:p>
          <a:p>
            <a:r>
              <a:rPr lang="en-US" dirty="0">
                <a:sym typeface="Wingdings" panose="05000000000000000000" pitchFamily="2" charset="2"/>
              </a:rPr>
              <a:t>Note: If we move cursor top of the Map, we can see the selected party Margin votes percentage and Constituency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B2D814C1-8924-A3DB-83C9-3153D6915A44}"/>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0ECA06C0-4D43-AE61-8D06-BB2C64E789E5}"/>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36</a:t>
            </a:fld>
            <a:endParaRPr lang="en-US" dirty="0"/>
          </a:p>
        </p:txBody>
      </p:sp>
      <p:pic>
        <p:nvPicPr>
          <p:cNvPr id="10" name="Picture 9">
            <a:extLst>
              <a:ext uri="{FF2B5EF4-FFF2-40B4-BE49-F238E27FC236}">
                <a16:creationId xmlns:a16="http://schemas.microsoft.com/office/drawing/2014/main" id="{A5F062A3-3455-3711-92CF-4AA5603AD9E8}"/>
              </a:ext>
            </a:extLst>
          </p:cNvPr>
          <p:cNvPicPr>
            <a:picLocks noChangeAspect="1"/>
          </p:cNvPicPr>
          <p:nvPr/>
        </p:nvPicPr>
        <p:blipFill>
          <a:blip r:embed="rId3"/>
          <a:srcRect/>
          <a:stretch/>
        </p:blipFill>
        <p:spPr>
          <a:xfrm>
            <a:off x="0" y="1189608"/>
            <a:ext cx="9294920" cy="5495277"/>
          </a:xfrm>
          <a:prstGeom prst="rect">
            <a:avLst/>
          </a:prstGeom>
          <a:ln>
            <a:solidFill>
              <a:schemeClr val="bg1"/>
            </a:solidFill>
          </a:ln>
        </p:spPr>
      </p:pic>
    </p:spTree>
    <p:extLst>
      <p:ext uri="{BB962C8B-B14F-4D97-AF65-F5344CB8AC3E}">
        <p14:creationId xmlns:p14="http://schemas.microsoft.com/office/powerpoint/2010/main" val="3202438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4C0DC-B675-F254-926E-4976140B0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1565F-B1E4-04CD-459A-D1821FF11752}"/>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48320024-43B1-8669-0A8B-638ACF9ADC3D}"/>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781EE1E6-8EF8-A1E6-FAF8-51228FCF500B}"/>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3AA38942-1608-4987-2B36-6CB37CAB6ADE}"/>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BBC82A68-C9FC-B9E3-A584-F14A75BCBCB2}"/>
              </a:ext>
            </a:extLst>
          </p:cNvPr>
          <p:cNvSpPr>
            <a:spLocks noGrp="1"/>
          </p:cNvSpPr>
          <p:nvPr>
            <p:ph type="body" sz="quarter" idx="36"/>
          </p:nvPr>
        </p:nvSpPr>
        <p:spPr>
          <a:xfrm>
            <a:off x="9534616" y="1269507"/>
            <a:ext cx="2657383" cy="5477522"/>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NTK  vote Geo plot District wise by selected year</a:t>
            </a:r>
          </a:p>
          <a:p>
            <a:r>
              <a:rPr lang="en-US" dirty="0">
                <a:sym typeface="Wingdings" panose="05000000000000000000" pitchFamily="2" charset="2"/>
              </a:rPr>
              <a:t>Note: If we move cursor top of the Map, we can see the selected party votes and District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A73A578F-89FB-7FA2-411F-078DEF8DDE3C}"/>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8D0DDCE1-D85E-8786-CB63-99C30EA51EBE}"/>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37</a:t>
            </a:fld>
            <a:endParaRPr lang="en-US" dirty="0"/>
          </a:p>
        </p:txBody>
      </p:sp>
      <p:pic>
        <p:nvPicPr>
          <p:cNvPr id="10" name="Picture 9">
            <a:extLst>
              <a:ext uri="{FF2B5EF4-FFF2-40B4-BE49-F238E27FC236}">
                <a16:creationId xmlns:a16="http://schemas.microsoft.com/office/drawing/2014/main" id="{4BBD8D33-39B4-2397-2AD7-A446A31564FE}"/>
              </a:ext>
            </a:extLst>
          </p:cNvPr>
          <p:cNvPicPr>
            <a:picLocks noChangeAspect="1"/>
          </p:cNvPicPr>
          <p:nvPr/>
        </p:nvPicPr>
        <p:blipFill>
          <a:blip r:embed="rId3"/>
          <a:srcRect/>
          <a:stretch/>
        </p:blipFill>
        <p:spPr>
          <a:xfrm>
            <a:off x="0" y="1269507"/>
            <a:ext cx="9294920" cy="5477522"/>
          </a:xfrm>
          <a:prstGeom prst="rect">
            <a:avLst/>
          </a:prstGeom>
          <a:ln>
            <a:solidFill>
              <a:schemeClr val="bg1"/>
            </a:solidFill>
          </a:ln>
        </p:spPr>
      </p:pic>
    </p:spTree>
    <p:extLst>
      <p:ext uri="{BB962C8B-B14F-4D97-AF65-F5344CB8AC3E}">
        <p14:creationId xmlns:p14="http://schemas.microsoft.com/office/powerpoint/2010/main" val="2536922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EE1C-6ADE-2604-29F0-55B1B773C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B2230C-27A8-90D6-720F-12DD0CB2316F}"/>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077D92AF-3AF6-EBBB-3E3C-D757CCC32774}"/>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AA782CC7-5A4A-6B86-9A70-06DD865BBD4A}"/>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EB61A67B-BEFF-370D-AF8C-ED880132569B}"/>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C9BF8B2A-D0EB-DBF6-4480-336FE67447E3}"/>
              </a:ext>
            </a:extLst>
          </p:cNvPr>
          <p:cNvSpPr>
            <a:spLocks noGrp="1"/>
          </p:cNvSpPr>
          <p:nvPr>
            <p:ph type="body" sz="quarter" idx="36"/>
          </p:nvPr>
        </p:nvSpPr>
        <p:spPr>
          <a:xfrm>
            <a:off x="9534616" y="1198484"/>
            <a:ext cx="2657383" cy="5575177"/>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NTK  vote share percentage Geo plot District wise by selected year</a:t>
            </a:r>
          </a:p>
          <a:p>
            <a:r>
              <a:rPr lang="en-US" dirty="0">
                <a:sym typeface="Wingdings" panose="05000000000000000000" pitchFamily="2" charset="2"/>
              </a:rPr>
              <a:t>Note: If we move cursor top of the Map, we can see the selected party vote share percentage and District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510A170A-FB36-9F01-25D3-FF2080599194}"/>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ED892C31-30B7-949A-B240-A28F851B26BA}"/>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38</a:t>
            </a:fld>
            <a:endParaRPr lang="en-US" dirty="0"/>
          </a:p>
        </p:txBody>
      </p:sp>
      <p:pic>
        <p:nvPicPr>
          <p:cNvPr id="10" name="Picture 9">
            <a:extLst>
              <a:ext uri="{FF2B5EF4-FFF2-40B4-BE49-F238E27FC236}">
                <a16:creationId xmlns:a16="http://schemas.microsoft.com/office/drawing/2014/main" id="{4041B764-0B76-1A68-3FDF-BD60F573F246}"/>
              </a:ext>
            </a:extLst>
          </p:cNvPr>
          <p:cNvPicPr>
            <a:picLocks noChangeAspect="1"/>
          </p:cNvPicPr>
          <p:nvPr/>
        </p:nvPicPr>
        <p:blipFill>
          <a:blip r:embed="rId3"/>
          <a:srcRect/>
          <a:stretch/>
        </p:blipFill>
        <p:spPr>
          <a:xfrm>
            <a:off x="0" y="1198484"/>
            <a:ext cx="9294920" cy="5575177"/>
          </a:xfrm>
          <a:prstGeom prst="rect">
            <a:avLst/>
          </a:prstGeom>
          <a:ln>
            <a:solidFill>
              <a:schemeClr val="bg1"/>
            </a:solidFill>
          </a:ln>
        </p:spPr>
      </p:pic>
    </p:spTree>
    <p:extLst>
      <p:ext uri="{BB962C8B-B14F-4D97-AF65-F5344CB8AC3E}">
        <p14:creationId xmlns:p14="http://schemas.microsoft.com/office/powerpoint/2010/main" val="3087102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AB7EE-BBA7-300C-FF43-6822E2C54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78170-FF9D-5C6A-1C26-3EDBB8F0478A}"/>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235A2CB7-E099-E34E-9159-9BF2D1CA0D5A}"/>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1026F09B-8F1F-99C3-15BB-CAFE50939FEA}"/>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81169BD0-4147-0276-8A58-B9DCEEA76634}"/>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5535EE93-BCBF-B3CB-DE22-8C6F4EAF09BE}"/>
              </a:ext>
            </a:extLst>
          </p:cNvPr>
          <p:cNvSpPr>
            <a:spLocks noGrp="1"/>
          </p:cNvSpPr>
          <p:nvPr>
            <p:ph type="body" sz="quarter" idx="36"/>
          </p:nvPr>
        </p:nvSpPr>
        <p:spPr>
          <a:xfrm>
            <a:off x="9534616" y="1207363"/>
            <a:ext cx="2657383" cy="5513033"/>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DMK Margin vote Geo plot District wise by selected year</a:t>
            </a:r>
          </a:p>
          <a:p>
            <a:r>
              <a:rPr lang="en-US" dirty="0">
                <a:sym typeface="Wingdings" panose="05000000000000000000" pitchFamily="2" charset="2"/>
              </a:rPr>
              <a:t>Note: If we move cursor top of the Map, we can see the selected party Margin votes and District name</a:t>
            </a:r>
          </a:p>
          <a:p>
            <a:endParaRPr lang="en-US" dirty="0">
              <a:sym typeface="Wingdings" panose="05000000000000000000" pitchFamily="2" charset="2"/>
            </a:endParaRPr>
          </a:p>
        </p:txBody>
      </p:sp>
      <p:sp>
        <p:nvSpPr>
          <p:cNvPr id="8" name="Footer Placeholder 7">
            <a:extLst>
              <a:ext uri="{FF2B5EF4-FFF2-40B4-BE49-F238E27FC236}">
                <a16:creationId xmlns:a16="http://schemas.microsoft.com/office/drawing/2014/main" id="{D2E0EF98-8A85-F9A8-87DD-37363F9B8CBD}"/>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3D32260E-1656-F954-FA6F-0E0574AC8A1C}"/>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39</a:t>
            </a:fld>
            <a:endParaRPr lang="en-US" dirty="0"/>
          </a:p>
        </p:txBody>
      </p:sp>
      <p:pic>
        <p:nvPicPr>
          <p:cNvPr id="10" name="Picture 9">
            <a:extLst>
              <a:ext uri="{FF2B5EF4-FFF2-40B4-BE49-F238E27FC236}">
                <a16:creationId xmlns:a16="http://schemas.microsoft.com/office/drawing/2014/main" id="{F7953005-FA4F-5102-E5B0-83987C29ABBD}"/>
              </a:ext>
            </a:extLst>
          </p:cNvPr>
          <p:cNvPicPr>
            <a:picLocks noChangeAspect="1"/>
          </p:cNvPicPr>
          <p:nvPr/>
        </p:nvPicPr>
        <p:blipFill>
          <a:blip r:embed="rId3"/>
          <a:srcRect/>
          <a:stretch/>
        </p:blipFill>
        <p:spPr>
          <a:xfrm>
            <a:off x="0" y="1207363"/>
            <a:ext cx="9294920" cy="5513033"/>
          </a:xfrm>
          <a:prstGeom prst="rect">
            <a:avLst/>
          </a:prstGeom>
          <a:ln>
            <a:solidFill>
              <a:schemeClr val="bg1"/>
            </a:solidFill>
          </a:ln>
        </p:spPr>
      </p:pic>
    </p:spTree>
    <p:extLst>
      <p:ext uri="{BB962C8B-B14F-4D97-AF65-F5344CB8AC3E}">
        <p14:creationId xmlns:p14="http://schemas.microsoft.com/office/powerpoint/2010/main" val="122523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AA406-F03E-F905-6ECD-042AF9CB4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3B6E50-3190-1DDF-2AFB-B633240124A2}"/>
              </a:ext>
            </a:extLst>
          </p:cNvPr>
          <p:cNvSpPr>
            <a:spLocks noGrp="1"/>
          </p:cNvSpPr>
          <p:nvPr>
            <p:ph type="title"/>
          </p:nvPr>
        </p:nvSpPr>
        <p:spPr>
          <a:xfrm>
            <a:off x="1003661" y="1052108"/>
            <a:ext cx="6910627" cy="1140676"/>
          </a:xfrm>
        </p:spPr>
        <p:txBody>
          <a:bodyPr/>
          <a:lstStyle/>
          <a:p>
            <a:r>
              <a:rPr lang="en-US" b="1" i="0" dirty="0">
                <a:solidFill>
                  <a:schemeClr val="accent6">
                    <a:lumMod val="60000"/>
                    <a:lumOff val="40000"/>
                  </a:schemeClr>
                </a:solidFill>
                <a:effectLst/>
                <a:latin typeface="Source Sans Pro" panose="020B0503030403020204" pitchFamily="34" charset="0"/>
              </a:rPr>
              <a:t>Objectives</a:t>
            </a:r>
            <a:endParaRPr lang="en-US" dirty="0">
              <a:solidFill>
                <a:schemeClr val="accent6">
                  <a:lumMod val="60000"/>
                  <a:lumOff val="40000"/>
                </a:schemeClr>
              </a:solidFill>
            </a:endParaRPr>
          </a:p>
        </p:txBody>
      </p:sp>
      <p:sp>
        <p:nvSpPr>
          <p:cNvPr id="4" name="Text Placeholder 3">
            <a:extLst>
              <a:ext uri="{FF2B5EF4-FFF2-40B4-BE49-F238E27FC236}">
                <a16:creationId xmlns:a16="http://schemas.microsoft.com/office/drawing/2014/main" id="{7F5ED0B5-B0B7-3F5F-658B-734735D7F055}"/>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CB94407E-F394-C530-B51A-B1C7120499F4}"/>
              </a:ext>
            </a:extLst>
          </p:cNvPr>
          <p:cNvSpPr>
            <a:spLocks noGrp="1"/>
          </p:cNvSpPr>
          <p:nvPr>
            <p:ph type="body" sz="quarter" idx="28"/>
          </p:nvPr>
        </p:nvSpPr>
        <p:spPr>
          <a:xfrm>
            <a:off x="1047586" y="2530837"/>
            <a:ext cx="6888665" cy="4096345"/>
          </a:xfrm>
        </p:spPr>
        <p:txBody>
          <a:bodyPr/>
          <a:lstStyle/>
          <a:p>
            <a:pPr marL="0" indent="0" algn="ctr">
              <a:buNone/>
            </a:pPr>
            <a:r>
              <a:rPr lang="en-US" sz="2000" b="1" i="0" dirty="0">
                <a:solidFill>
                  <a:srgbClr val="00B0F0"/>
                </a:solidFill>
                <a:effectLst/>
                <a:latin typeface="Source Sans Pro" panose="020B0503030403020204" pitchFamily="34" charset="0"/>
              </a:rPr>
              <a:t>Predictive Modeling</a:t>
            </a:r>
          </a:p>
          <a:p>
            <a:pPr algn="ctr"/>
            <a:r>
              <a:rPr lang="en-US" b="0" i="0" dirty="0">
                <a:effectLst/>
                <a:latin typeface="Source Sans Pro" panose="020B0503030403020204" pitchFamily="34" charset="0"/>
              </a:rPr>
              <a:t>Develop machine learning models to predict election results based on historical data. Evaluate and fine-tune models for accuracy and reliability.</a:t>
            </a:r>
          </a:p>
          <a:p>
            <a:pPr marL="0" indent="0" algn="ctr">
              <a:buNone/>
            </a:pPr>
            <a:r>
              <a:rPr lang="en-US" sz="2000" b="1" i="0" dirty="0">
                <a:solidFill>
                  <a:srgbClr val="00B0F0"/>
                </a:solidFill>
                <a:effectLst/>
                <a:latin typeface="Source Sans Pro" panose="020B0503030403020204" pitchFamily="34" charset="0"/>
              </a:rPr>
              <a:t>Visualization</a:t>
            </a:r>
          </a:p>
          <a:p>
            <a:pPr algn="ctr"/>
            <a:r>
              <a:rPr lang="en-US" b="0" i="0" dirty="0">
                <a:effectLst/>
                <a:latin typeface="Source Sans Pro" panose="020B0503030403020204" pitchFamily="34" charset="0"/>
              </a:rPr>
              <a:t>Create interactive visualizations to present key findings, trends, and predictions to stakeholders and the general public.</a:t>
            </a:r>
          </a:p>
          <a:p>
            <a:pPr marL="0" indent="0" algn="ctr">
              <a:buNone/>
            </a:pPr>
            <a:r>
              <a:rPr lang="en-US" sz="2000" b="1" i="0" dirty="0">
                <a:solidFill>
                  <a:srgbClr val="00B0F0"/>
                </a:solidFill>
                <a:effectLst/>
                <a:latin typeface="Source Sans Pro" panose="020B0503030403020204" pitchFamily="34" charset="0"/>
              </a:rPr>
              <a:t>Stakeholder Engagement</a:t>
            </a:r>
          </a:p>
          <a:p>
            <a:pPr algn="ctr"/>
            <a:r>
              <a:rPr lang="en-US" b="0" i="0" dirty="0">
                <a:effectLst/>
                <a:latin typeface="Source Sans Pro" panose="020B0503030403020204" pitchFamily="34" charset="0"/>
              </a:rPr>
              <a:t>Engage with stakeholders, political analysts, and the public to discuss and validate the insights derived from the analysis and predictions.</a:t>
            </a:r>
          </a:p>
        </p:txBody>
      </p:sp>
      <p:sp>
        <p:nvSpPr>
          <p:cNvPr id="17" name="Footer Placeholder 16">
            <a:extLst>
              <a:ext uri="{FF2B5EF4-FFF2-40B4-BE49-F238E27FC236}">
                <a16:creationId xmlns:a16="http://schemas.microsoft.com/office/drawing/2014/main" id="{7A5D6915-DFEA-01B1-7E38-E864BC0D61E5}"/>
              </a:ext>
            </a:extLst>
          </p:cNvPr>
          <p:cNvSpPr>
            <a:spLocks noGrp="1"/>
          </p:cNvSpPr>
          <p:nvPr>
            <p:ph type="ftr" sz="quarter" idx="11"/>
          </p:nvPr>
        </p:nvSpPr>
        <p:spPr>
          <a:xfrm flipH="1">
            <a:off x="8771137" y="6237287"/>
            <a:ext cx="45719" cy="365125"/>
          </a:xfrm>
        </p:spPr>
        <p:txBody>
          <a:bodyPr/>
          <a:lstStyle/>
          <a:p>
            <a:pPr algn="ctr"/>
            <a:r>
              <a:rPr lang="en-US" dirty="0"/>
              <a:t>1</a:t>
            </a:r>
          </a:p>
        </p:txBody>
      </p:sp>
      <p:sp>
        <p:nvSpPr>
          <p:cNvPr id="18" name="Slide Number Placeholder 17">
            <a:extLst>
              <a:ext uri="{FF2B5EF4-FFF2-40B4-BE49-F238E27FC236}">
                <a16:creationId xmlns:a16="http://schemas.microsoft.com/office/drawing/2014/main" id="{725221C5-21AB-45A7-301F-733147A47602}"/>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5" name="Picture 4" descr="A black background with a black square&#10;&#10;Description automatically generated with medium confidence">
            <a:extLst>
              <a:ext uri="{FF2B5EF4-FFF2-40B4-BE49-F238E27FC236}">
                <a16:creationId xmlns:a16="http://schemas.microsoft.com/office/drawing/2014/main" id="{8D00D29F-E883-C810-2EB9-35810AB75FF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16856" y="1"/>
            <a:ext cx="3375143" cy="6858000"/>
          </a:xfrm>
          <a:prstGeom prst="rect">
            <a:avLst/>
          </a:prstGeom>
          <a:solidFill>
            <a:schemeClr val="accent6">
              <a:lumMod val="60000"/>
              <a:lumOff val="40000"/>
            </a:schemeClr>
          </a:solidFill>
        </p:spPr>
      </p:pic>
    </p:spTree>
    <p:extLst>
      <p:ext uri="{BB962C8B-B14F-4D97-AF65-F5344CB8AC3E}">
        <p14:creationId xmlns:p14="http://schemas.microsoft.com/office/powerpoint/2010/main" val="1555539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A89E0-934B-C441-F410-9B343819F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1E357-2B9F-232B-9F6C-2A23A4266C2B}"/>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0666B9B-56E6-0DB4-7C92-82219B60FD86}"/>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5A63AE16-2703-BEB8-6740-45906B028AB7}"/>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F810CE07-8A63-18F0-B7D9-68E388E74FF0}"/>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A9AFA825-7CB3-68E1-5F18-366626FAE705}"/>
              </a:ext>
            </a:extLst>
          </p:cNvPr>
          <p:cNvSpPr>
            <a:spLocks noGrp="1"/>
          </p:cNvSpPr>
          <p:nvPr>
            <p:ph type="body" sz="quarter" idx="36"/>
          </p:nvPr>
        </p:nvSpPr>
        <p:spPr>
          <a:xfrm>
            <a:off x="9534616" y="1216240"/>
            <a:ext cx="2657383" cy="5530789"/>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DMK Margin vote percentage Geo plot District wise by selected year</a:t>
            </a:r>
          </a:p>
          <a:p>
            <a:r>
              <a:rPr lang="en-US" dirty="0">
                <a:sym typeface="Wingdings" panose="05000000000000000000" pitchFamily="2" charset="2"/>
              </a:rPr>
              <a:t>Note: If we move cursor top of the Map we can see the selected party Margin votes Percentage and District name</a:t>
            </a:r>
          </a:p>
        </p:txBody>
      </p:sp>
      <p:sp>
        <p:nvSpPr>
          <p:cNvPr id="8" name="Footer Placeholder 7">
            <a:extLst>
              <a:ext uri="{FF2B5EF4-FFF2-40B4-BE49-F238E27FC236}">
                <a16:creationId xmlns:a16="http://schemas.microsoft.com/office/drawing/2014/main" id="{4523F71F-1606-BF33-A30C-51501D11DAA3}"/>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E12A1498-2FCE-6AE9-95C7-56868DFDB8F2}"/>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40</a:t>
            </a:fld>
            <a:endParaRPr lang="en-US" dirty="0"/>
          </a:p>
        </p:txBody>
      </p:sp>
      <p:pic>
        <p:nvPicPr>
          <p:cNvPr id="10" name="Picture 9">
            <a:extLst>
              <a:ext uri="{FF2B5EF4-FFF2-40B4-BE49-F238E27FC236}">
                <a16:creationId xmlns:a16="http://schemas.microsoft.com/office/drawing/2014/main" id="{62D273DA-1639-A01C-F9C6-BF7C39C570A1}"/>
              </a:ext>
            </a:extLst>
          </p:cNvPr>
          <p:cNvPicPr>
            <a:picLocks noChangeAspect="1"/>
          </p:cNvPicPr>
          <p:nvPr/>
        </p:nvPicPr>
        <p:blipFill>
          <a:blip r:embed="rId3"/>
          <a:srcRect/>
          <a:stretch/>
        </p:blipFill>
        <p:spPr>
          <a:xfrm>
            <a:off x="0" y="1216240"/>
            <a:ext cx="9294920" cy="5530789"/>
          </a:xfrm>
          <a:prstGeom prst="rect">
            <a:avLst/>
          </a:prstGeom>
          <a:ln>
            <a:solidFill>
              <a:schemeClr val="bg1"/>
            </a:solidFill>
          </a:ln>
        </p:spPr>
      </p:pic>
    </p:spTree>
    <p:extLst>
      <p:ext uri="{BB962C8B-B14F-4D97-AF65-F5344CB8AC3E}">
        <p14:creationId xmlns:p14="http://schemas.microsoft.com/office/powerpoint/2010/main" val="1159433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8D930-4784-B90B-9EEF-8F631C0F7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5FD36-FA68-CBB9-3E03-89E3D8BA5BB3}"/>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2F7354C1-61C5-51B2-F318-C10DC09F8A3D}"/>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DB8F6D19-1AC1-E937-BE83-883019CA00B4}"/>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DE6C896E-70AA-CBA0-3D59-83F2770CF97A}"/>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1FD4DA2A-7C6A-C516-0E49-5BF98097701B}"/>
              </a:ext>
            </a:extLst>
          </p:cNvPr>
          <p:cNvSpPr>
            <a:spLocks noGrp="1"/>
          </p:cNvSpPr>
          <p:nvPr>
            <p:ph type="body" sz="quarter" idx="36"/>
          </p:nvPr>
        </p:nvSpPr>
        <p:spPr>
          <a:xfrm>
            <a:off x="9534616" y="1171852"/>
            <a:ext cx="2657383" cy="553966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All(full Tamil Nadu) candidate Gender histogram and pie chart for selected year.</a:t>
            </a:r>
          </a:p>
        </p:txBody>
      </p:sp>
      <p:sp>
        <p:nvSpPr>
          <p:cNvPr id="8" name="Footer Placeholder 7">
            <a:extLst>
              <a:ext uri="{FF2B5EF4-FFF2-40B4-BE49-F238E27FC236}">
                <a16:creationId xmlns:a16="http://schemas.microsoft.com/office/drawing/2014/main" id="{3CB1A261-C15F-D208-A545-3F3302B54257}"/>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D4917FFC-2889-91E9-3005-07294F1D80B0}"/>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41</a:t>
            </a:fld>
            <a:endParaRPr lang="en-US" dirty="0"/>
          </a:p>
        </p:txBody>
      </p:sp>
      <p:pic>
        <p:nvPicPr>
          <p:cNvPr id="10" name="Picture 9">
            <a:extLst>
              <a:ext uri="{FF2B5EF4-FFF2-40B4-BE49-F238E27FC236}">
                <a16:creationId xmlns:a16="http://schemas.microsoft.com/office/drawing/2014/main" id="{54674983-1EF5-5BF0-1DFD-11BD63566767}"/>
              </a:ext>
            </a:extLst>
          </p:cNvPr>
          <p:cNvPicPr>
            <a:picLocks noChangeAspect="1"/>
          </p:cNvPicPr>
          <p:nvPr/>
        </p:nvPicPr>
        <p:blipFill>
          <a:blip r:embed="rId3"/>
          <a:srcRect/>
          <a:stretch/>
        </p:blipFill>
        <p:spPr>
          <a:xfrm>
            <a:off x="0" y="1171853"/>
            <a:ext cx="9294920" cy="3808520"/>
          </a:xfrm>
          <a:prstGeom prst="rect">
            <a:avLst/>
          </a:prstGeom>
          <a:ln>
            <a:solidFill>
              <a:schemeClr val="bg1"/>
            </a:solidFill>
          </a:ln>
        </p:spPr>
      </p:pic>
      <p:pic>
        <p:nvPicPr>
          <p:cNvPr id="11" name="Picture 10">
            <a:extLst>
              <a:ext uri="{FF2B5EF4-FFF2-40B4-BE49-F238E27FC236}">
                <a16:creationId xmlns:a16="http://schemas.microsoft.com/office/drawing/2014/main" id="{956FA99F-946C-5BB5-3B2F-FB837A094377}"/>
              </a:ext>
            </a:extLst>
          </p:cNvPr>
          <p:cNvPicPr>
            <a:picLocks noChangeAspect="1"/>
          </p:cNvPicPr>
          <p:nvPr/>
        </p:nvPicPr>
        <p:blipFill>
          <a:blip r:embed="rId4"/>
          <a:stretch>
            <a:fillRect/>
          </a:stretch>
        </p:blipFill>
        <p:spPr>
          <a:xfrm>
            <a:off x="2325950" y="4995550"/>
            <a:ext cx="6968969" cy="1715967"/>
          </a:xfrm>
          <a:prstGeom prst="rect">
            <a:avLst/>
          </a:prstGeom>
          <a:ln>
            <a:solidFill>
              <a:schemeClr val="bg1"/>
            </a:solidFill>
          </a:ln>
        </p:spPr>
      </p:pic>
      <p:pic>
        <p:nvPicPr>
          <p:cNvPr id="13" name="Picture 12">
            <a:extLst>
              <a:ext uri="{FF2B5EF4-FFF2-40B4-BE49-F238E27FC236}">
                <a16:creationId xmlns:a16="http://schemas.microsoft.com/office/drawing/2014/main" id="{AEAB05C8-502E-AE45-2B62-8646A76926F3}"/>
              </a:ext>
            </a:extLst>
          </p:cNvPr>
          <p:cNvPicPr>
            <a:picLocks noChangeAspect="1"/>
          </p:cNvPicPr>
          <p:nvPr/>
        </p:nvPicPr>
        <p:blipFill>
          <a:blip r:embed="rId5"/>
          <a:stretch>
            <a:fillRect/>
          </a:stretch>
        </p:blipFill>
        <p:spPr>
          <a:xfrm>
            <a:off x="-2912" y="4995550"/>
            <a:ext cx="2328864" cy="1715967"/>
          </a:xfrm>
          <a:prstGeom prst="rect">
            <a:avLst/>
          </a:prstGeom>
          <a:ln>
            <a:solidFill>
              <a:schemeClr val="bg1"/>
            </a:solidFill>
          </a:ln>
        </p:spPr>
      </p:pic>
    </p:spTree>
    <p:extLst>
      <p:ext uri="{BB962C8B-B14F-4D97-AF65-F5344CB8AC3E}">
        <p14:creationId xmlns:p14="http://schemas.microsoft.com/office/powerpoint/2010/main" val="3326173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9438A-1758-69DE-F18C-7E53CAE99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66196-F835-67F8-A26A-2D7C3409AC64}"/>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E5A14C2B-145D-6F70-9F1F-D58712DA85F2}"/>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01BD223E-2B4B-0B66-5BF3-A50AA38FC0C3}"/>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BE9759E2-3898-281A-58D6-C42F97FD2636}"/>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B7CC553D-A8E1-A477-2800-44614B13D237}"/>
              </a:ext>
            </a:extLst>
          </p:cNvPr>
          <p:cNvSpPr>
            <a:spLocks noGrp="1"/>
          </p:cNvSpPr>
          <p:nvPr>
            <p:ph type="body" sz="quarter" idx="36"/>
          </p:nvPr>
        </p:nvSpPr>
        <p:spPr>
          <a:xfrm>
            <a:off x="9534617" y="1171852"/>
            <a:ext cx="2565646"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All(full Tamil Nadu) candidate Age Group  histogram and pie chart for selected year.</a:t>
            </a:r>
          </a:p>
        </p:txBody>
      </p:sp>
      <p:sp>
        <p:nvSpPr>
          <p:cNvPr id="8" name="Footer Placeholder 7">
            <a:extLst>
              <a:ext uri="{FF2B5EF4-FFF2-40B4-BE49-F238E27FC236}">
                <a16:creationId xmlns:a16="http://schemas.microsoft.com/office/drawing/2014/main" id="{E29779CB-AA87-FD39-2521-357D4D8C3805}"/>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88CFF7FD-F223-B11F-E388-F1255D6BAB88}"/>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42</a:t>
            </a:fld>
            <a:endParaRPr lang="en-US" dirty="0"/>
          </a:p>
        </p:txBody>
      </p:sp>
      <p:pic>
        <p:nvPicPr>
          <p:cNvPr id="10" name="Picture 9">
            <a:extLst>
              <a:ext uri="{FF2B5EF4-FFF2-40B4-BE49-F238E27FC236}">
                <a16:creationId xmlns:a16="http://schemas.microsoft.com/office/drawing/2014/main" id="{60D7E174-E7C0-5737-347F-BA6A82E89CBA}"/>
              </a:ext>
            </a:extLst>
          </p:cNvPr>
          <p:cNvPicPr>
            <a:picLocks noChangeAspect="1"/>
          </p:cNvPicPr>
          <p:nvPr/>
        </p:nvPicPr>
        <p:blipFill>
          <a:blip r:embed="rId3"/>
          <a:srcRect/>
          <a:stretch/>
        </p:blipFill>
        <p:spPr>
          <a:xfrm>
            <a:off x="-2913" y="1171853"/>
            <a:ext cx="9297831" cy="3808520"/>
          </a:xfrm>
          <a:prstGeom prst="rect">
            <a:avLst/>
          </a:prstGeom>
          <a:ln>
            <a:solidFill>
              <a:schemeClr val="bg1"/>
            </a:solidFill>
          </a:ln>
        </p:spPr>
      </p:pic>
      <p:pic>
        <p:nvPicPr>
          <p:cNvPr id="11" name="Picture 10">
            <a:extLst>
              <a:ext uri="{FF2B5EF4-FFF2-40B4-BE49-F238E27FC236}">
                <a16:creationId xmlns:a16="http://schemas.microsoft.com/office/drawing/2014/main" id="{174B8BC6-CC0C-3247-73E0-A802E111193B}"/>
              </a:ext>
            </a:extLst>
          </p:cNvPr>
          <p:cNvPicPr>
            <a:picLocks noChangeAspect="1"/>
          </p:cNvPicPr>
          <p:nvPr/>
        </p:nvPicPr>
        <p:blipFill>
          <a:blip r:embed="rId4"/>
          <a:srcRect/>
          <a:stretch/>
        </p:blipFill>
        <p:spPr>
          <a:xfrm>
            <a:off x="2325951" y="4995550"/>
            <a:ext cx="6968967" cy="1779438"/>
          </a:xfrm>
          <a:prstGeom prst="rect">
            <a:avLst/>
          </a:prstGeom>
          <a:ln>
            <a:solidFill>
              <a:schemeClr val="bg1"/>
            </a:solidFill>
          </a:ln>
        </p:spPr>
      </p:pic>
      <p:pic>
        <p:nvPicPr>
          <p:cNvPr id="13" name="Picture 12">
            <a:extLst>
              <a:ext uri="{FF2B5EF4-FFF2-40B4-BE49-F238E27FC236}">
                <a16:creationId xmlns:a16="http://schemas.microsoft.com/office/drawing/2014/main" id="{0E340BAA-68B9-A6CA-4B7A-B091FD819DE1}"/>
              </a:ext>
            </a:extLst>
          </p:cNvPr>
          <p:cNvPicPr>
            <a:picLocks noChangeAspect="1"/>
          </p:cNvPicPr>
          <p:nvPr/>
        </p:nvPicPr>
        <p:blipFill>
          <a:blip r:embed="rId5"/>
          <a:stretch>
            <a:fillRect/>
          </a:stretch>
        </p:blipFill>
        <p:spPr>
          <a:xfrm>
            <a:off x="-2912" y="4995550"/>
            <a:ext cx="2328864" cy="1779438"/>
          </a:xfrm>
          <a:prstGeom prst="rect">
            <a:avLst/>
          </a:prstGeom>
          <a:ln>
            <a:solidFill>
              <a:schemeClr val="bg1"/>
            </a:solidFill>
          </a:ln>
        </p:spPr>
      </p:pic>
    </p:spTree>
    <p:extLst>
      <p:ext uri="{BB962C8B-B14F-4D97-AF65-F5344CB8AC3E}">
        <p14:creationId xmlns:p14="http://schemas.microsoft.com/office/powerpoint/2010/main" val="2378371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91BE5-38E4-6FDB-BAB2-081E6A3BD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E4C48-CE0C-5EE7-AF3E-4E35D0A6385E}"/>
              </a:ext>
            </a:extLst>
          </p:cNvPr>
          <p:cNvSpPr>
            <a:spLocks noGrp="1"/>
          </p:cNvSpPr>
          <p:nvPr>
            <p:ph type="title"/>
          </p:nvPr>
        </p:nvSpPr>
        <p:spPr>
          <a:xfrm>
            <a:off x="0" y="1"/>
            <a:ext cx="12191998" cy="1088840"/>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F45DA5E7-DFF3-2A1C-0785-DAAC88E6F0F9}"/>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76A23A7F-5F61-A683-CFA5-57C54AA9BAF8}"/>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94DBDBB1-1B7C-0174-D777-40B61362627F}"/>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57CA7CB4-A1CE-CCE2-C342-167A4CE18A9F}"/>
              </a:ext>
            </a:extLst>
          </p:cNvPr>
          <p:cNvSpPr>
            <a:spLocks noGrp="1"/>
          </p:cNvSpPr>
          <p:nvPr>
            <p:ph type="body" sz="quarter" idx="36"/>
          </p:nvPr>
        </p:nvSpPr>
        <p:spPr>
          <a:xfrm>
            <a:off x="9372390" y="1171853"/>
            <a:ext cx="2819607" cy="5530788"/>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All(full Tamil Nadu) Constituency type histogram and pie chart for selected year.</a:t>
            </a:r>
          </a:p>
        </p:txBody>
      </p:sp>
      <p:sp>
        <p:nvSpPr>
          <p:cNvPr id="8" name="Footer Placeholder 7">
            <a:extLst>
              <a:ext uri="{FF2B5EF4-FFF2-40B4-BE49-F238E27FC236}">
                <a16:creationId xmlns:a16="http://schemas.microsoft.com/office/drawing/2014/main" id="{240A91DB-9763-2174-A63E-9024FB27A395}"/>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017BB305-33E8-C800-58F5-32156E49F2E0}"/>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43</a:t>
            </a:fld>
            <a:endParaRPr lang="en-US" dirty="0"/>
          </a:p>
        </p:txBody>
      </p:sp>
      <p:pic>
        <p:nvPicPr>
          <p:cNvPr id="10" name="Picture 9">
            <a:extLst>
              <a:ext uri="{FF2B5EF4-FFF2-40B4-BE49-F238E27FC236}">
                <a16:creationId xmlns:a16="http://schemas.microsoft.com/office/drawing/2014/main" id="{B78D64F2-FFF6-C1CE-2B8D-BE47BE1D39BB}"/>
              </a:ext>
            </a:extLst>
          </p:cNvPr>
          <p:cNvPicPr>
            <a:picLocks noChangeAspect="1"/>
          </p:cNvPicPr>
          <p:nvPr/>
        </p:nvPicPr>
        <p:blipFill>
          <a:blip r:embed="rId3"/>
          <a:srcRect/>
          <a:stretch/>
        </p:blipFill>
        <p:spPr>
          <a:xfrm>
            <a:off x="-2912" y="1171853"/>
            <a:ext cx="9253444" cy="3559945"/>
          </a:xfrm>
          <a:prstGeom prst="rect">
            <a:avLst/>
          </a:prstGeom>
          <a:ln>
            <a:solidFill>
              <a:schemeClr val="bg1"/>
            </a:solidFill>
          </a:ln>
        </p:spPr>
      </p:pic>
      <p:pic>
        <p:nvPicPr>
          <p:cNvPr id="11" name="Picture 10">
            <a:extLst>
              <a:ext uri="{FF2B5EF4-FFF2-40B4-BE49-F238E27FC236}">
                <a16:creationId xmlns:a16="http://schemas.microsoft.com/office/drawing/2014/main" id="{3B3FA725-E4F8-F893-6295-73B3D6C5104F}"/>
              </a:ext>
            </a:extLst>
          </p:cNvPr>
          <p:cNvPicPr>
            <a:picLocks noChangeAspect="1"/>
          </p:cNvPicPr>
          <p:nvPr/>
        </p:nvPicPr>
        <p:blipFill>
          <a:blip r:embed="rId4"/>
          <a:srcRect/>
          <a:stretch/>
        </p:blipFill>
        <p:spPr>
          <a:xfrm>
            <a:off x="2263806" y="4731798"/>
            <a:ext cx="6986725" cy="1970843"/>
          </a:xfrm>
          <a:prstGeom prst="rect">
            <a:avLst/>
          </a:prstGeom>
          <a:ln>
            <a:solidFill>
              <a:schemeClr val="bg1"/>
            </a:solidFill>
          </a:ln>
        </p:spPr>
      </p:pic>
      <p:pic>
        <p:nvPicPr>
          <p:cNvPr id="13" name="Picture 12">
            <a:extLst>
              <a:ext uri="{FF2B5EF4-FFF2-40B4-BE49-F238E27FC236}">
                <a16:creationId xmlns:a16="http://schemas.microsoft.com/office/drawing/2014/main" id="{19D8813E-CF45-024F-E23D-460278913ABB}"/>
              </a:ext>
            </a:extLst>
          </p:cNvPr>
          <p:cNvPicPr>
            <a:picLocks noChangeAspect="1"/>
          </p:cNvPicPr>
          <p:nvPr/>
        </p:nvPicPr>
        <p:blipFill>
          <a:blip r:embed="rId5"/>
          <a:stretch>
            <a:fillRect/>
          </a:stretch>
        </p:blipFill>
        <p:spPr>
          <a:xfrm>
            <a:off x="-2912" y="4731798"/>
            <a:ext cx="2328864" cy="1970843"/>
          </a:xfrm>
          <a:prstGeom prst="rect">
            <a:avLst/>
          </a:prstGeom>
          <a:ln>
            <a:solidFill>
              <a:schemeClr val="bg1"/>
            </a:solidFill>
          </a:ln>
        </p:spPr>
      </p:pic>
    </p:spTree>
    <p:extLst>
      <p:ext uri="{BB962C8B-B14F-4D97-AF65-F5344CB8AC3E}">
        <p14:creationId xmlns:p14="http://schemas.microsoft.com/office/powerpoint/2010/main" val="2460974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CD1DC-B2CF-3C49-C01F-5D0D612F83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89F33-49E8-34B5-AEFC-4A2FBCDB172A}"/>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73D7D4EE-21C3-CCAC-4E26-744C498E5A55}"/>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AA4A8964-EB16-7C1B-F9F7-CB34446CE42E}"/>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8AAEF5D3-9327-33AC-D6C4-38C39A05FD41}"/>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B28C6562-E245-223E-D08D-F3B4F79E2A03}"/>
              </a:ext>
            </a:extLst>
          </p:cNvPr>
          <p:cNvSpPr>
            <a:spLocks noGrp="1"/>
          </p:cNvSpPr>
          <p:nvPr>
            <p:ph type="body" sz="quarter" idx="36"/>
          </p:nvPr>
        </p:nvSpPr>
        <p:spPr>
          <a:xfrm>
            <a:off x="9534616" y="1171854"/>
            <a:ext cx="2657383" cy="5603134"/>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All(full Tamil Nadu) Deposit Lost histogram and pie chart for selected year.</a:t>
            </a:r>
          </a:p>
        </p:txBody>
      </p:sp>
      <p:sp>
        <p:nvSpPr>
          <p:cNvPr id="8" name="Footer Placeholder 7">
            <a:extLst>
              <a:ext uri="{FF2B5EF4-FFF2-40B4-BE49-F238E27FC236}">
                <a16:creationId xmlns:a16="http://schemas.microsoft.com/office/drawing/2014/main" id="{4F0851DD-CD8A-0B7D-832F-215101DDEF68}"/>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A537CD95-99FA-D5B6-9DB7-9AB721EF9957}"/>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44</a:t>
            </a:fld>
            <a:endParaRPr lang="en-US" dirty="0"/>
          </a:p>
        </p:txBody>
      </p:sp>
      <p:pic>
        <p:nvPicPr>
          <p:cNvPr id="10" name="Picture 9">
            <a:extLst>
              <a:ext uri="{FF2B5EF4-FFF2-40B4-BE49-F238E27FC236}">
                <a16:creationId xmlns:a16="http://schemas.microsoft.com/office/drawing/2014/main" id="{FAAE4A39-EA68-811F-004C-DC7567784DD9}"/>
              </a:ext>
            </a:extLst>
          </p:cNvPr>
          <p:cNvPicPr>
            <a:picLocks noChangeAspect="1"/>
          </p:cNvPicPr>
          <p:nvPr/>
        </p:nvPicPr>
        <p:blipFill>
          <a:blip r:embed="rId3"/>
          <a:srcRect/>
          <a:stretch/>
        </p:blipFill>
        <p:spPr>
          <a:xfrm>
            <a:off x="-2913" y="1171853"/>
            <a:ext cx="9448753" cy="3559945"/>
          </a:xfrm>
          <a:prstGeom prst="rect">
            <a:avLst/>
          </a:prstGeom>
          <a:ln>
            <a:solidFill>
              <a:schemeClr val="bg1"/>
            </a:solidFill>
          </a:ln>
        </p:spPr>
      </p:pic>
      <p:pic>
        <p:nvPicPr>
          <p:cNvPr id="11" name="Picture 10">
            <a:extLst>
              <a:ext uri="{FF2B5EF4-FFF2-40B4-BE49-F238E27FC236}">
                <a16:creationId xmlns:a16="http://schemas.microsoft.com/office/drawing/2014/main" id="{9DDF9727-B56F-44B5-157A-D003B66413C4}"/>
              </a:ext>
            </a:extLst>
          </p:cNvPr>
          <p:cNvPicPr>
            <a:picLocks noChangeAspect="1"/>
          </p:cNvPicPr>
          <p:nvPr/>
        </p:nvPicPr>
        <p:blipFill>
          <a:blip r:embed="rId4"/>
          <a:srcRect/>
          <a:stretch/>
        </p:blipFill>
        <p:spPr>
          <a:xfrm>
            <a:off x="2414730" y="4731798"/>
            <a:ext cx="7031110" cy="2043190"/>
          </a:xfrm>
          <a:prstGeom prst="rect">
            <a:avLst/>
          </a:prstGeom>
          <a:ln>
            <a:solidFill>
              <a:schemeClr val="bg1"/>
            </a:solidFill>
          </a:ln>
        </p:spPr>
      </p:pic>
      <p:pic>
        <p:nvPicPr>
          <p:cNvPr id="13" name="Picture 12">
            <a:extLst>
              <a:ext uri="{FF2B5EF4-FFF2-40B4-BE49-F238E27FC236}">
                <a16:creationId xmlns:a16="http://schemas.microsoft.com/office/drawing/2014/main" id="{BA41B4E1-B186-651F-D4FE-60992B388C2C}"/>
              </a:ext>
            </a:extLst>
          </p:cNvPr>
          <p:cNvPicPr>
            <a:picLocks noChangeAspect="1"/>
          </p:cNvPicPr>
          <p:nvPr/>
        </p:nvPicPr>
        <p:blipFill>
          <a:blip r:embed="rId5"/>
          <a:stretch>
            <a:fillRect/>
          </a:stretch>
        </p:blipFill>
        <p:spPr>
          <a:xfrm>
            <a:off x="-2913" y="4731798"/>
            <a:ext cx="2417641" cy="2043190"/>
          </a:xfrm>
          <a:prstGeom prst="rect">
            <a:avLst/>
          </a:prstGeom>
          <a:ln>
            <a:solidFill>
              <a:schemeClr val="bg1"/>
            </a:solidFill>
          </a:ln>
        </p:spPr>
      </p:pic>
    </p:spTree>
    <p:extLst>
      <p:ext uri="{BB962C8B-B14F-4D97-AF65-F5344CB8AC3E}">
        <p14:creationId xmlns:p14="http://schemas.microsoft.com/office/powerpoint/2010/main" val="2798692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53DB2-8E87-3B77-A90C-9037CFB0C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BED70-CC69-1B22-3CE2-2901FD5707E8}"/>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9A7B6FD-A6B1-CFF2-C0D2-F31AFA05D541}"/>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34E311CE-A045-1F48-D27E-D02F49909898}"/>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2D3C22F1-1AEF-D960-60F3-DEB2CBF1DEB2}"/>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25DDB3B3-F682-B7D1-F3FE-71521605EE4D}"/>
              </a:ext>
            </a:extLst>
          </p:cNvPr>
          <p:cNvSpPr>
            <a:spLocks noGrp="1"/>
          </p:cNvSpPr>
          <p:nvPr>
            <p:ph type="body" sz="quarter" idx="36"/>
          </p:nvPr>
        </p:nvSpPr>
        <p:spPr>
          <a:xfrm>
            <a:off x="9736374" y="1171852"/>
            <a:ext cx="2455625"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Constituency Candidate  Gender histogram and pie chart for selected year.</a:t>
            </a:r>
          </a:p>
        </p:txBody>
      </p:sp>
      <p:sp>
        <p:nvSpPr>
          <p:cNvPr id="8" name="Footer Placeholder 7">
            <a:extLst>
              <a:ext uri="{FF2B5EF4-FFF2-40B4-BE49-F238E27FC236}">
                <a16:creationId xmlns:a16="http://schemas.microsoft.com/office/drawing/2014/main" id="{A35CDABE-835D-82F6-C4F5-12B39EF17981}"/>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2322CCB0-CC0F-1460-5D95-5034ECE1D30A}"/>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45</a:t>
            </a:fld>
            <a:endParaRPr lang="en-US" dirty="0"/>
          </a:p>
        </p:txBody>
      </p:sp>
      <p:pic>
        <p:nvPicPr>
          <p:cNvPr id="10" name="Picture 9">
            <a:extLst>
              <a:ext uri="{FF2B5EF4-FFF2-40B4-BE49-F238E27FC236}">
                <a16:creationId xmlns:a16="http://schemas.microsoft.com/office/drawing/2014/main" id="{95FD8DA1-30E9-C48B-0121-CEF690E13089}"/>
              </a:ext>
            </a:extLst>
          </p:cNvPr>
          <p:cNvPicPr>
            <a:picLocks noChangeAspect="1"/>
          </p:cNvPicPr>
          <p:nvPr/>
        </p:nvPicPr>
        <p:blipFill>
          <a:blip r:embed="rId3"/>
          <a:srcRect/>
          <a:stretch/>
        </p:blipFill>
        <p:spPr>
          <a:xfrm>
            <a:off x="0" y="1171853"/>
            <a:ext cx="9614517" cy="3559945"/>
          </a:xfrm>
          <a:prstGeom prst="rect">
            <a:avLst/>
          </a:prstGeom>
          <a:ln>
            <a:solidFill>
              <a:schemeClr val="bg1"/>
            </a:solidFill>
          </a:ln>
        </p:spPr>
      </p:pic>
      <p:pic>
        <p:nvPicPr>
          <p:cNvPr id="11" name="Picture 10">
            <a:extLst>
              <a:ext uri="{FF2B5EF4-FFF2-40B4-BE49-F238E27FC236}">
                <a16:creationId xmlns:a16="http://schemas.microsoft.com/office/drawing/2014/main" id="{69D8EB55-2269-053D-76A4-6EF4C4FA5656}"/>
              </a:ext>
            </a:extLst>
          </p:cNvPr>
          <p:cNvPicPr>
            <a:picLocks noChangeAspect="1"/>
          </p:cNvPicPr>
          <p:nvPr/>
        </p:nvPicPr>
        <p:blipFill>
          <a:blip r:embed="rId4"/>
          <a:srcRect/>
          <a:stretch/>
        </p:blipFill>
        <p:spPr>
          <a:xfrm>
            <a:off x="2414728" y="4731798"/>
            <a:ext cx="7199789" cy="2043190"/>
          </a:xfrm>
          <a:prstGeom prst="rect">
            <a:avLst/>
          </a:prstGeom>
          <a:ln>
            <a:solidFill>
              <a:schemeClr val="bg1"/>
            </a:solidFill>
          </a:ln>
        </p:spPr>
      </p:pic>
      <p:pic>
        <p:nvPicPr>
          <p:cNvPr id="13" name="Picture 12">
            <a:extLst>
              <a:ext uri="{FF2B5EF4-FFF2-40B4-BE49-F238E27FC236}">
                <a16:creationId xmlns:a16="http://schemas.microsoft.com/office/drawing/2014/main" id="{F62A0F65-D34C-6D1C-AC52-CA87014E979E}"/>
              </a:ext>
            </a:extLst>
          </p:cNvPr>
          <p:cNvPicPr>
            <a:picLocks noChangeAspect="1"/>
          </p:cNvPicPr>
          <p:nvPr/>
        </p:nvPicPr>
        <p:blipFill>
          <a:blip r:embed="rId5"/>
          <a:stretch>
            <a:fillRect/>
          </a:stretch>
        </p:blipFill>
        <p:spPr>
          <a:xfrm>
            <a:off x="-2913" y="4731798"/>
            <a:ext cx="2417641" cy="2043190"/>
          </a:xfrm>
          <a:prstGeom prst="rect">
            <a:avLst/>
          </a:prstGeom>
          <a:ln>
            <a:solidFill>
              <a:schemeClr val="bg1"/>
            </a:solidFill>
          </a:ln>
        </p:spPr>
      </p:pic>
    </p:spTree>
    <p:extLst>
      <p:ext uri="{BB962C8B-B14F-4D97-AF65-F5344CB8AC3E}">
        <p14:creationId xmlns:p14="http://schemas.microsoft.com/office/powerpoint/2010/main" val="641536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8E1C-8C3A-9F17-C58D-E51B10235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33B9B-F463-6E1F-2968-1CA1AFAD3DB5}"/>
              </a:ext>
            </a:extLst>
          </p:cNvPr>
          <p:cNvSpPr>
            <a:spLocks noGrp="1"/>
          </p:cNvSpPr>
          <p:nvPr>
            <p:ph type="title"/>
          </p:nvPr>
        </p:nvSpPr>
        <p:spPr>
          <a:xfrm>
            <a:off x="0" y="1"/>
            <a:ext cx="12191998" cy="1088840"/>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E593C859-8095-52CA-F14D-7F2E367BC462}"/>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40EED1E2-3974-F112-E5A1-F96240E79BAA}"/>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1EDADAAC-85CE-7B56-6B6F-48F94CFAFAC6}"/>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BBF06C8D-14DB-65CB-3C3D-CD13A71ECE82}"/>
              </a:ext>
            </a:extLst>
          </p:cNvPr>
          <p:cNvSpPr>
            <a:spLocks noGrp="1"/>
          </p:cNvSpPr>
          <p:nvPr>
            <p:ph type="body" sz="quarter" idx="36"/>
          </p:nvPr>
        </p:nvSpPr>
        <p:spPr>
          <a:xfrm>
            <a:off x="9736374" y="1171853"/>
            <a:ext cx="2455623" cy="5521910"/>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Constituency  Candidate Age Group histogram and pie chart for selected year.</a:t>
            </a:r>
          </a:p>
        </p:txBody>
      </p:sp>
      <p:sp>
        <p:nvSpPr>
          <p:cNvPr id="8" name="Footer Placeholder 7">
            <a:extLst>
              <a:ext uri="{FF2B5EF4-FFF2-40B4-BE49-F238E27FC236}">
                <a16:creationId xmlns:a16="http://schemas.microsoft.com/office/drawing/2014/main" id="{0F5B5189-BD48-9B8B-8266-3B3A9FDBE3C7}"/>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B1507C91-48F0-348E-EB7B-F9F351482BC4}"/>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46</a:t>
            </a:fld>
            <a:endParaRPr lang="en-US" dirty="0"/>
          </a:p>
        </p:txBody>
      </p:sp>
      <p:pic>
        <p:nvPicPr>
          <p:cNvPr id="10" name="Picture 9">
            <a:extLst>
              <a:ext uri="{FF2B5EF4-FFF2-40B4-BE49-F238E27FC236}">
                <a16:creationId xmlns:a16="http://schemas.microsoft.com/office/drawing/2014/main" id="{B262B2D8-89AD-3F4A-8192-E5A0930FD195}"/>
              </a:ext>
            </a:extLst>
          </p:cNvPr>
          <p:cNvPicPr>
            <a:picLocks noChangeAspect="1"/>
          </p:cNvPicPr>
          <p:nvPr/>
        </p:nvPicPr>
        <p:blipFill>
          <a:blip r:embed="rId3"/>
          <a:srcRect/>
          <a:stretch/>
        </p:blipFill>
        <p:spPr>
          <a:xfrm>
            <a:off x="0" y="1171853"/>
            <a:ext cx="9614517" cy="3559945"/>
          </a:xfrm>
          <a:prstGeom prst="rect">
            <a:avLst/>
          </a:prstGeom>
          <a:ln>
            <a:solidFill>
              <a:schemeClr val="bg1"/>
            </a:solidFill>
          </a:ln>
        </p:spPr>
      </p:pic>
      <p:pic>
        <p:nvPicPr>
          <p:cNvPr id="11" name="Picture 10">
            <a:extLst>
              <a:ext uri="{FF2B5EF4-FFF2-40B4-BE49-F238E27FC236}">
                <a16:creationId xmlns:a16="http://schemas.microsoft.com/office/drawing/2014/main" id="{CA7E0703-E9FC-22D6-FBA2-E82A5B507D4C}"/>
              </a:ext>
            </a:extLst>
          </p:cNvPr>
          <p:cNvPicPr>
            <a:picLocks noChangeAspect="1"/>
          </p:cNvPicPr>
          <p:nvPr/>
        </p:nvPicPr>
        <p:blipFill>
          <a:blip r:embed="rId4"/>
          <a:srcRect/>
          <a:stretch/>
        </p:blipFill>
        <p:spPr>
          <a:xfrm>
            <a:off x="2414727" y="4731798"/>
            <a:ext cx="7199789" cy="1961965"/>
          </a:xfrm>
          <a:prstGeom prst="rect">
            <a:avLst/>
          </a:prstGeom>
          <a:ln>
            <a:solidFill>
              <a:schemeClr val="bg1"/>
            </a:solidFill>
          </a:ln>
        </p:spPr>
      </p:pic>
      <p:pic>
        <p:nvPicPr>
          <p:cNvPr id="13" name="Picture 12">
            <a:extLst>
              <a:ext uri="{FF2B5EF4-FFF2-40B4-BE49-F238E27FC236}">
                <a16:creationId xmlns:a16="http://schemas.microsoft.com/office/drawing/2014/main" id="{B1F5F31F-D07D-3CA7-50ED-DE6438E601D0}"/>
              </a:ext>
            </a:extLst>
          </p:cNvPr>
          <p:cNvPicPr>
            <a:picLocks noChangeAspect="1"/>
          </p:cNvPicPr>
          <p:nvPr/>
        </p:nvPicPr>
        <p:blipFill>
          <a:blip r:embed="rId5"/>
          <a:stretch>
            <a:fillRect/>
          </a:stretch>
        </p:blipFill>
        <p:spPr>
          <a:xfrm>
            <a:off x="-2913" y="4731798"/>
            <a:ext cx="2417641" cy="1961965"/>
          </a:xfrm>
          <a:prstGeom prst="rect">
            <a:avLst/>
          </a:prstGeom>
          <a:ln>
            <a:solidFill>
              <a:schemeClr val="bg1"/>
            </a:solidFill>
          </a:ln>
        </p:spPr>
      </p:pic>
    </p:spTree>
    <p:extLst>
      <p:ext uri="{BB962C8B-B14F-4D97-AF65-F5344CB8AC3E}">
        <p14:creationId xmlns:p14="http://schemas.microsoft.com/office/powerpoint/2010/main" val="383667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C3FF4-61C3-9205-B18E-5ACAF749E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0F0616-BBBE-085A-45DE-C516E427CED6}"/>
              </a:ext>
            </a:extLst>
          </p:cNvPr>
          <p:cNvSpPr>
            <a:spLocks noGrp="1"/>
          </p:cNvSpPr>
          <p:nvPr>
            <p:ph type="title"/>
          </p:nvPr>
        </p:nvSpPr>
        <p:spPr>
          <a:xfrm>
            <a:off x="-2912" y="1"/>
            <a:ext cx="1219491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F4C09FE-E220-C6DA-7CD4-E873AED5F899}"/>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40208EAD-E245-2A24-A048-98DC0A08065D}"/>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99F001D1-56B7-AD62-DA13-9BB48EF458ED}"/>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CA4FE60B-89C1-56B8-30D3-11AD6482FFA6}"/>
              </a:ext>
            </a:extLst>
          </p:cNvPr>
          <p:cNvSpPr>
            <a:spLocks noGrp="1"/>
          </p:cNvSpPr>
          <p:nvPr>
            <p:ph type="body" sz="quarter" idx="36"/>
          </p:nvPr>
        </p:nvSpPr>
        <p:spPr>
          <a:xfrm>
            <a:off x="9736373" y="1171852"/>
            <a:ext cx="2455627"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Constituency  Consitituency_Type histogram and pie chart for selected year.</a:t>
            </a:r>
          </a:p>
        </p:txBody>
      </p:sp>
      <p:sp>
        <p:nvSpPr>
          <p:cNvPr id="8" name="Footer Placeholder 7">
            <a:extLst>
              <a:ext uri="{FF2B5EF4-FFF2-40B4-BE49-F238E27FC236}">
                <a16:creationId xmlns:a16="http://schemas.microsoft.com/office/drawing/2014/main" id="{8C1D6ECD-919D-767F-0B5E-FA95905CD8FB}"/>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F68A2386-9596-DB4F-15D0-5A6C67E6EE67}"/>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47</a:t>
            </a:fld>
            <a:endParaRPr lang="en-US" dirty="0"/>
          </a:p>
        </p:txBody>
      </p:sp>
      <p:pic>
        <p:nvPicPr>
          <p:cNvPr id="10" name="Picture 9">
            <a:extLst>
              <a:ext uri="{FF2B5EF4-FFF2-40B4-BE49-F238E27FC236}">
                <a16:creationId xmlns:a16="http://schemas.microsoft.com/office/drawing/2014/main" id="{A9A4C358-BC68-C5E5-0EDB-B599333F9E64}"/>
              </a:ext>
            </a:extLst>
          </p:cNvPr>
          <p:cNvPicPr>
            <a:picLocks noChangeAspect="1"/>
          </p:cNvPicPr>
          <p:nvPr/>
        </p:nvPicPr>
        <p:blipFill>
          <a:blip r:embed="rId3"/>
          <a:srcRect/>
          <a:stretch/>
        </p:blipFill>
        <p:spPr>
          <a:xfrm>
            <a:off x="0" y="1171853"/>
            <a:ext cx="9614516" cy="3559945"/>
          </a:xfrm>
          <a:prstGeom prst="rect">
            <a:avLst/>
          </a:prstGeom>
          <a:ln>
            <a:solidFill>
              <a:schemeClr val="bg1"/>
            </a:solidFill>
          </a:ln>
        </p:spPr>
      </p:pic>
      <p:pic>
        <p:nvPicPr>
          <p:cNvPr id="11" name="Picture 10">
            <a:extLst>
              <a:ext uri="{FF2B5EF4-FFF2-40B4-BE49-F238E27FC236}">
                <a16:creationId xmlns:a16="http://schemas.microsoft.com/office/drawing/2014/main" id="{6BC058E1-403D-69BC-3874-F2D61DD4AD01}"/>
              </a:ext>
            </a:extLst>
          </p:cNvPr>
          <p:cNvPicPr>
            <a:picLocks noChangeAspect="1"/>
          </p:cNvPicPr>
          <p:nvPr/>
        </p:nvPicPr>
        <p:blipFill>
          <a:blip r:embed="rId4"/>
          <a:srcRect/>
          <a:stretch/>
        </p:blipFill>
        <p:spPr>
          <a:xfrm>
            <a:off x="2414728" y="4731798"/>
            <a:ext cx="7199787" cy="2043190"/>
          </a:xfrm>
          <a:prstGeom prst="rect">
            <a:avLst/>
          </a:prstGeom>
          <a:ln>
            <a:solidFill>
              <a:schemeClr val="bg1"/>
            </a:solidFill>
          </a:ln>
        </p:spPr>
      </p:pic>
      <p:pic>
        <p:nvPicPr>
          <p:cNvPr id="13" name="Picture 12">
            <a:extLst>
              <a:ext uri="{FF2B5EF4-FFF2-40B4-BE49-F238E27FC236}">
                <a16:creationId xmlns:a16="http://schemas.microsoft.com/office/drawing/2014/main" id="{EB4B94D9-77AD-2A2F-DCC4-3F45696401F3}"/>
              </a:ext>
            </a:extLst>
          </p:cNvPr>
          <p:cNvPicPr>
            <a:picLocks noChangeAspect="1"/>
          </p:cNvPicPr>
          <p:nvPr/>
        </p:nvPicPr>
        <p:blipFill>
          <a:blip r:embed="rId5"/>
          <a:stretch>
            <a:fillRect/>
          </a:stretch>
        </p:blipFill>
        <p:spPr>
          <a:xfrm>
            <a:off x="-2913" y="4731798"/>
            <a:ext cx="2417641" cy="2043190"/>
          </a:xfrm>
          <a:prstGeom prst="rect">
            <a:avLst/>
          </a:prstGeom>
          <a:ln>
            <a:solidFill>
              <a:schemeClr val="bg1"/>
            </a:solidFill>
          </a:ln>
        </p:spPr>
      </p:pic>
    </p:spTree>
    <p:extLst>
      <p:ext uri="{BB962C8B-B14F-4D97-AF65-F5344CB8AC3E}">
        <p14:creationId xmlns:p14="http://schemas.microsoft.com/office/powerpoint/2010/main" val="2419870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1C342-4F33-337E-EC95-CBFF94EE9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66361C-8F29-F3BC-C13A-1609FF77DC9B}"/>
              </a:ext>
            </a:extLst>
          </p:cNvPr>
          <p:cNvSpPr>
            <a:spLocks noGrp="1"/>
          </p:cNvSpPr>
          <p:nvPr>
            <p:ph type="title"/>
          </p:nvPr>
        </p:nvSpPr>
        <p:spPr>
          <a:xfrm>
            <a:off x="2" y="1"/>
            <a:ext cx="12191996"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A74A0B6E-C8DB-D174-3A20-D428CC933D02}"/>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ACE9A2D0-0F7D-4772-3DE7-9CA11ADC8E90}"/>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D776574B-3401-9582-4B23-B3D1A5A9A4C4}"/>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0CB92B15-D631-971B-6757-B422053944A6}"/>
              </a:ext>
            </a:extLst>
          </p:cNvPr>
          <p:cNvSpPr>
            <a:spLocks noGrp="1"/>
          </p:cNvSpPr>
          <p:nvPr>
            <p:ph type="body" sz="quarter" idx="36"/>
          </p:nvPr>
        </p:nvSpPr>
        <p:spPr>
          <a:xfrm>
            <a:off x="9703291" y="1171852"/>
            <a:ext cx="2488707"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Constituency  Deposit Lost histogram and pie chart for selected year.</a:t>
            </a:r>
          </a:p>
        </p:txBody>
      </p:sp>
      <p:sp>
        <p:nvSpPr>
          <p:cNvPr id="8" name="Footer Placeholder 7">
            <a:extLst>
              <a:ext uri="{FF2B5EF4-FFF2-40B4-BE49-F238E27FC236}">
                <a16:creationId xmlns:a16="http://schemas.microsoft.com/office/drawing/2014/main" id="{3CCEEC5E-1956-F922-8150-64413C8EC6CE}"/>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C81E9B56-0316-2F84-2390-4CDDDE59334A}"/>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48</a:t>
            </a:fld>
            <a:endParaRPr lang="en-US" dirty="0"/>
          </a:p>
        </p:txBody>
      </p:sp>
      <p:pic>
        <p:nvPicPr>
          <p:cNvPr id="10" name="Picture 9">
            <a:extLst>
              <a:ext uri="{FF2B5EF4-FFF2-40B4-BE49-F238E27FC236}">
                <a16:creationId xmlns:a16="http://schemas.microsoft.com/office/drawing/2014/main" id="{17268A35-A648-3CAC-543D-6FDD25D62414}"/>
              </a:ext>
            </a:extLst>
          </p:cNvPr>
          <p:cNvPicPr>
            <a:picLocks noChangeAspect="1"/>
          </p:cNvPicPr>
          <p:nvPr/>
        </p:nvPicPr>
        <p:blipFill>
          <a:blip r:embed="rId3"/>
          <a:srcRect/>
          <a:stretch/>
        </p:blipFill>
        <p:spPr>
          <a:xfrm>
            <a:off x="1" y="1171853"/>
            <a:ext cx="9614514" cy="3559945"/>
          </a:xfrm>
          <a:prstGeom prst="rect">
            <a:avLst/>
          </a:prstGeom>
          <a:ln>
            <a:solidFill>
              <a:schemeClr val="bg1"/>
            </a:solidFill>
          </a:ln>
        </p:spPr>
      </p:pic>
      <p:pic>
        <p:nvPicPr>
          <p:cNvPr id="11" name="Picture 10">
            <a:extLst>
              <a:ext uri="{FF2B5EF4-FFF2-40B4-BE49-F238E27FC236}">
                <a16:creationId xmlns:a16="http://schemas.microsoft.com/office/drawing/2014/main" id="{04E00A5F-9505-D0E5-3D71-86829541D7D4}"/>
              </a:ext>
            </a:extLst>
          </p:cNvPr>
          <p:cNvPicPr>
            <a:picLocks noChangeAspect="1"/>
          </p:cNvPicPr>
          <p:nvPr/>
        </p:nvPicPr>
        <p:blipFill>
          <a:blip r:embed="rId4"/>
          <a:srcRect/>
          <a:stretch/>
        </p:blipFill>
        <p:spPr>
          <a:xfrm>
            <a:off x="2414728" y="4731798"/>
            <a:ext cx="7199787" cy="2043190"/>
          </a:xfrm>
          <a:prstGeom prst="rect">
            <a:avLst/>
          </a:prstGeom>
          <a:ln>
            <a:solidFill>
              <a:schemeClr val="bg1"/>
            </a:solidFill>
          </a:ln>
        </p:spPr>
      </p:pic>
      <p:pic>
        <p:nvPicPr>
          <p:cNvPr id="13" name="Picture 12">
            <a:extLst>
              <a:ext uri="{FF2B5EF4-FFF2-40B4-BE49-F238E27FC236}">
                <a16:creationId xmlns:a16="http://schemas.microsoft.com/office/drawing/2014/main" id="{65E260A5-4547-B687-5924-BEC42F37BAD0}"/>
              </a:ext>
            </a:extLst>
          </p:cNvPr>
          <p:cNvPicPr>
            <a:picLocks noChangeAspect="1"/>
          </p:cNvPicPr>
          <p:nvPr/>
        </p:nvPicPr>
        <p:blipFill>
          <a:blip r:embed="rId5"/>
          <a:stretch>
            <a:fillRect/>
          </a:stretch>
        </p:blipFill>
        <p:spPr>
          <a:xfrm>
            <a:off x="-2913" y="4731798"/>
            <a:ext cx="2417641" cy="2043190"/>
          </a:xfrm>
          <a:prstGeom prst="rect">
            <a:avLst/>
          </a:prstGeom>
          <a:ln>
            <a:solidFill>
              <a:schemeClr val="bg1"/>
            </a:solidFill>
          </a:ln>
        </p:spPr>
      </p:pic>
    </p:spTree>
    <p:extLst>
      <p:ext uri="{BB962C8B-B14F-4D97-AF65-F5344CB8AC3E}">
        <p14:creationId xmlns:p14="http://schemas.microsoft.com/office/powerpoint/2010/main" val="897067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7E83-BC5E-0225-6739-3335A5AF9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43ADAB-2753-E6A9-BDE6-F8CB4BB4719D}"/>
              </a:ext>
            </a:extLst>
          </p:cNvPr>
          <p:cNvSpPr>
            <a:spLocks noGrp="1"/>
          </p:cNvSpPr>
          <p:nvPr>
            <p:ph type="title"/>
          </p:nvPr>
        </p:nvSpPr>
        <p:spPr>
          <a:xfrm>
            <a:off x="0" y="1"/>
            <a:ext cx="12191998" cy="1088840"/>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21EA1BD6-7BE8-32E0-9B67-D37727CA42BE}"/>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D361C8C3-AF34-A8EB-60CC-C86264315BD6}"/>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B898FEBD-4244-AA7B-48D3-D10B1EA39F0D}"/>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CFF234B5-8461-59E1-D042-4BE2F73FF386}"/>
              </a:ext>
            </a:extLst>
          </p:cNvPr>
          <p:cNvSpPr>
            <a:spLocks noGrp="1"/>
          </p:cNvSpPr>
          <p:nvPr>
            <p:ph type="body" sz="quarter" idx="36"/>
          </p:nvPr>
        </p:nvSpPr>
        <p:spPr>
          <a:xfrm>
            <a:off x="9736371" y="1171852"/>
            <a:ext cx="2455629"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District Candidate Gender histogram and pie chart for selected year.</a:t>
            </a:r>
          </a:p>
        </p:txBody>
      </p:sp>
      <p:sp>
        <p:nvSpPr>
          <p:cNvPr id="8" name="Footer Placeholder 7">
            <a:extLst>
              <a:ext uri="{FF2B5EF4-FFF2-40B4-BE49-F238E27FC236}">
                <a16:creationId xmlns:a16="http://schemas.microsoft.com/office/drawing/2014/main" id="{CA4D30CF-B42D-8DF6-E358-7806116D8092}"/>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D49A1D2D-520E-5132-433F-5C93AD7BCC89}"/>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49</a:t>
            </a:fld>
            <a:endParaRPr lang="en-US" dirty="0"/>
          </a:p>
        </p:txBody>
      </p:sp>
      <p:pic>
        <p:nvPicPr>
          <p:cNvPr id="10" name="Picture 9">
            <a:extLst>
              <a:ext uri="{FF2B5EF4-FFF2-40B4-BE49-F238E27FC236}">
                <a16:creationId xmlns:a16="http://schemas.microsoft.com/office/drawing/2014/main" id="{205EEB29-467C-EA84-BF9A-D968B9C74C03}"/>
              </a:ext>
            </a:extLst>
          </p:cNvPr>
          <p:cNvPicPr>
            <a:picLocks noChangeAspect="1"/>
          </p:cNvPicPr>
          <p:nvPr/>
        </p:nvPicPr>
        <p:blipFill>
          <a:blip r:embed="rId3"/>
          <a:srcRect/>
          <a:stretch/>
        </p:blipFill>
        <p:spPr>
          <a:xfrm>
            <a:off x="-1" y="1171853"/>
            <a:ext cx="9614515" cy="3559945"/>
          </a:xfrm>
          <a:prstGeom prst="rect">
            <a:avLst/>
          </a:prstGeom>
          <a:ln>
            <a:solidFill>
              <a:schemeClr val="bg1"/>
            </a:solidFill>
          </a:ln>
        </p:spPr>
      </p:pic>
      <p:pic>
        <p:nvPicPr>
          <p:cNvPr id="11" name="Picture 10">
            <a:extLst>
              <a:ext uri="{FF2B5EF4-FFF2-40B4-BE49-F238E27FC236}">
                <a16:creationId xmlns:a16="http://schemas.microsoft.com/office/drawing/2014/main" id="{8B4D82B6-AA55-28FA-30A4-2BA66D103B00}"/>
              </a:ext>
            </a:extLst>
          </p:cNvPr>
          <p:cNvPicPr>
            <a:picLocks noChangeAspect="1"/>
          </p:cNvPicPr>
          <p:nvPr/>
        </p:nvPicPr>
        <p:blipFill>
          <a:blip r:embed="rId4"/>
          <a:srcRect/>
          <a:stretch/>
        </p:blipFill>
        <p:spPr>
          <a:xfrm>
            <a:off x="2414728" y="4731798"/>
            <a:ext cx="7199785" cy="2043190"/>
          </a:xfrm>
          <a:prstGeom prst="rect">
            <a:avLst/>
          </a:prstGeom>
          <a:ln>
            <a:solidFill>
              <a:schemeClr val="bg1"/>
            </a:solidFill>
          </a:ln>
        </p:spPr>
      </p:pic>
      <p:pic>
        <p:nvPicPr>
          <p:cNvPr id="13" name="Picture 12">
            <a:extLst>
              <a:ext uri="{FF2B5EF4-FFF2-40B4-BE49-F238E27FC236}">
                <a16:creationId xmlns:a16="http://schemas.microsoft.com/office/drawing/2014/main" id="{C98C0062-9101-3C19-C579-D5B1C505DAAC}"/>
              </a:ext>
            </a:extLst>
          </p:cNvPr>
          <p:cNvPicPr>
            <a:picLocks noChangeAspect="1"/>
          </p:cNvPicPr>
          <p:nvPr/>
        </p:nvPicPr>
        <p:blipFill>
          <a:blip r:embed="rId5"/>
          <a:stretch>
            <a:fillRect/>
          </a:stretch>
        </p:blipFill>
        <p:spPr>
          <a:xfrm>
            <a:off x="-2913" y="4731798"/>
            <a:ext cx="2417641" cy="2043190"/>
          </a:xfrm>
          <a:prstGeom prst="rect">
            <a:avLst/>
          </a:prstGeom>
          <a:ln>
            <a:solidFill>
              <a:schemeClr val="bg1"/>
            </a:solidFill>
          </a:ln>
        </p:spPr>
      </p:pic>
    </p:spTree>
    <p:extLst>
      <p:ext uri="{BB962C8B-B14F-4D97-AF65-F5344CB8AC3E}">
        <p14:creationId xmlns:p14="http://schemas.microsoft.com/office/powerpoint/2010/main" val="1081316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FA940-1674-8A7C-0CDA-0099AE558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2579D-1812-CB40-76CA-C1E04792D53E}"/>
              </a:ext>
            </a:extLst>
          </p:cNvPr>
          <p:cNvSpPr>
            <a:spLocks noGrp="1"/>
          </p:cNvSpPr>
          <p:nvPr>
            <p:ph type="title"/>
          </p:nvPr>
        </p:nvSpPr>
        <p:spPr>
          <a:xfrm>
            <a:off x="1003661" y="1052108"/>
            <a:ext cx="6910627" cy="1149554"/>
          </a:xfrm>
        </p:spPr>
        <p:txBody>
          <a:bodyPr/>
          <a:lstStyle/>
          <a:p>
            <a:pPr marL="0" indent="0">
              <a:buNone/>
            </a:pPr>
            <a:r>
              <a:rPr lang="en-US" b="1" i="0" dirty="0">
                <a:solidFill>
                  <a:schemeClr val="accent6">
                    <a:lumMod val="60000"/>
                    <a:lumOff val="40000"/>
                  </a:schemeClr>
                </a:solidFill>
                <a:effectLst/>
                <a:latin typeface="Source Sans Pro" panose="020B0503030403020204" pitchFamily="34" charset="0"/>
              </a:rPr>
              <a:t>Methodology</a:t>
            </a:r>
          </a:p>
        </p:txBody>
      </p:sp>
      <p:sp>
        <p:nvSpPr>
          <p:cNvPr id="4" name="Text Placeholder 3">
            <a:extLst>
              <a:ext uri="{FF2B5EF4-FFF2-40B4-BE49-F238E27FC236}">
                <a16:creationId xmlns:a16="http://schemas.microsoft.com/office/drawing/2014/main" id="{4C7BA067-9089-ECBA-EAA0-EE0A2627A292}"/>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6E8438CF-D132-2C8C-2FBA-3742FC26DF5F}"/>
              </a:ext>
            </a:extLst>
          </p:cNvPr>
          <p:cNvSpPr>
            <a:spLocks noGrp="1"/>
          </p:cNvSpPr>
          <p:nvPr>
            <p:ph type="body" sz="quarter" idx="28"/>
          </p:nvPr>
        </p:nvSpPr>
        <p:spPr>
          <a:xfrm>
            <a:off x="1025624" y="2760955"/>
            <a:ext cx="6888665" cy="3923930"/>
          </a:xfrm>
        </p:spPr>
        <p:txBody>
          <a:bodyPr/>
          <a:lstStyle/>
          <a:p>
            <a:pPr marL="0" indent="0" algn="ctr">
              <a:buNone/>
            </a:pPr>
            <a:r>
              <a:rPr lang="en-US" sz="2000" b="1" i="0" dirty="0">
                <a:solidFill>
                  <a:srgbClr val="00B0F0"/>
                </a:solidFill>
                <a:effectLst/>
                <a:latin typeface="Source Sans Pro" panose="020B0503030403020204" pitchFamily="34" charset="0"/>
              </a:rPr>
              <a:t>Data Collection</a:t>
            </a:r>
          </a:p>
          <a:p>
            <a:pPr algn="ctr"/>
            <a:r>
              <a:rPr lang="en-US" b="0" i="0" dirty="0">
                <a:effectLst/>
                <a:latin typeface="Source Sans Pro" panose="020B0503030403020204" pitchFamily="34" charset="0"/>
              </a:rPr>
              <a:t>Gather comprehensive data sets on Tamil Nadu assembly elections, including information on constituencies, candidates, voter demographics, and election results.</a:t>
            </a:r>
          </a:p>
          <a:p>
            <a:pPr marL="0" indent="0" algn="ctr">
              <a:buNone/>
            </a:pPr>
            <a:r>
              <a:rPr lang="en-US" sz="2000" b="1" i="0" dirty="0">
                <a:solidFill>
                  <a:srgbClr val="00B0F0"/>
                </a:solidFill>
                <a:effectLst/>
                <a:latin typeface="Source Sans Pro" panose="020B0503030403020204" pitchFamily="34" charset="0"/>
              </a:rPr>
              <a:t>Data Cleaning and Preprocessing</a:t>
            </a:r>
            <a:endParaRPr lang="en-US" sz="2000" b="1" i="0" dirty="0">
              <a:solidFill>
                <a:srgbClr val="FAFAFA"/>
              </a:solidFill>
              <a:effectLst/>
              <a:latin typeface="Source Sans Pro" panose="020B0503030403020204" pitchFamily="34" charset="0"/>
            </a:endParaRPr>
          </a:p>
          <a:p>
            <a:pPr algn="ctr"/>
            <a:r>
              <a:rPr lang="en-US" b="0" i="0" dirty="0">
                <a:effectLst/>
                <a:latin typeface="Source Sans Pro" panose="020B0503030403020204" pitchFamily="34" charset="0"/>
              </a:rPr>
              <a:t>Cleanse the data, handle missing values, and preprocess it for analysis. Ensure data quality and consistency.</a:t>
            </a:r>
          </a:p>
        </p:txBody>
      </p:sp>
      <p:sp>
        <p:nvSpPr>
          <p:cNvPr id="17" name="Footer Placeholder 16">
            <a:extLst>
              <a:ext uri="{FF2B5EF4-FFF2-40B4-BE49-F238E27FC236}">
                <a16:creationId xmlns:a16="http://schemas.microsoft.com/office/drawing/2014/main" id="{8A0B513F-ABF3-EBA9-EDBE-61E89AC8572B}"/>
              </a:ext>
            </a:extLst>
          </p:cNvPr>
          <p:cNvSpPr>
            <a:spLocks noGrp="1"/>
          </p:cNvSpPr>
          <p:nvPr>
            <p:ph type="ftr" sz="quarter" idx="11"/>
          </p:nvPr>
        </p:nvSpPr>
        <p:spPr>
          <a:xfrm flipH="1">
            <a:off x="8771137" y="6237287"/>
            <a:ext cx="45719" cy="365125"/>
          </a:xfrm>
        </p:spPr>
        <p:txBody>
          <a:bodyPr/>
          <a:lstStyle/>
          <a:p>
            <a:pPr algn="ctr"/>
            <a:r>
              <a:rPr lang="en-US" dirty="0"/>
              <a:t>1</a:t>
            </a:r>
          </a:p>
        </p:txBody>
      </p:sp>
      <p:sp>
        <p:nvSpPr>
          <p:cNvPr id="18" name="Slide Number Placeholder 17">
            <a:extLst>
              <a:ext uri="{FF2B5EF4-FFF2-40B4-BE49-F238E27FC236}">
                <a16:creationId xmlns:a16="http://schemas.microsoft.com/office/drawing/2014/main" id="{C18DB724-640C-0B72-CC4A-6704901CA7AA}"/>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6" name="Graphic 5">
            <a:extLst>
              <a:ext uri="{FF2B5EF4-FFF2-40B4-BE49-F238E27FC236}">
                <a16:creationId xmlns:a16="http://schemas.microsoft.com/office/drawing/2014/main" id="{576E5C1E-FDA2-B2B4-0DEA-815C74AAF013}"/>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8816856" y="0"/>
            <a:ext cx="3375144" cy="6858000"/>
          </a:xfrm>
          <a:prstGeom prst="rect">
            <a:avLst/>
          </a:prstGeom>
        </p:spPr>
      </p:pic>
    </p:spTree>
    <p:extLst>
      <p:ext uri="{BB962C8B-B14F-4D97-AF65-F5344CB8AC3E}">
        <p14:creationId xmlns:p14="http://schemas.microsoft.com/office/powerpoint/2010/main" val="2599284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90003-F2D3-14C2-B288-B5F0FF798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9C87-8A2D-983E-C9BD-8E56B3D7FBF7}"/>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3E9A6B2B-8A9C-58E3-22CF-4190DDA982FB}"/>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21964CF4-828B-F8E5-0381-C78301673CF1}"/>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38C323D9-8F8E-3020-FDDB-D3C4D05F5BB4}"/>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4D9D93D8-A4BC-E18E-5F81-94413B6BDCBC}"/>
              </a:ext>
            </a:extLst>
          </p:cNvPr>
          <p:cNvSpPr>
            <a:spLocks noGrp="1"/>
          </p:cNvSpPr>
          <p:nvPr>
            <p:ph type="body" sz="quarter" idx="36"/>
          </p:nvPr>
        </p:nvSpPr>
        <p:spPr>
          <a:xfrm>
            <a:off x="9736370" y="1171853"/>
            <a:ext cx="2455627" cy="5575756"/>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District Candidate Age Group histogram and pie chart for selected year.</a:t>
            </a:r>
          </a:p>
        </p:txBody>
      </p:sp>
      <p:sp>
        <p:nvSpPr>
          <p:cNvPr id="8" name="Footer Placeholder 7">
            <a:extLst>
              <a:ext uri="{FF2B5EF4-FFF2-40B4-BE49-F238E27FC236}">
                <a16:creationId xmlns:a16="http://schemas.microsoft.com/office/drawing/2014/main" id="{4DEC8CF7-E349-6F2F-6D70-81345520091F}"/>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E266FCEE-0058-DD43-4725-368090649223}"/>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50</a:t>
            </a:fld>
            <a:endParaRPr lang="en-US" dirty="0"/>
          </a:p>
        </p:txBody>
      </p:sp>
      <p:pic>
        <p:nvPicPr>
          <p:cNvPr id="10" name="Picture 9">
            <a:extLst>
              <a:ext uri="{FF2B5EF4-FFF2-40B4-BE49-F238E27FC236}">
                <a16:creationId xmlns:a16="http://schemas.microsoft.com/office/drawing/2014/main" id="{094A224A-E264-ABD7-254E-0EB3F4662101}"/>
              </a:ext>
            </a:extLst>
          </p:cNvPr>
          <p:cNvPicPr>
            <a:picLocks noChangeAspect="1"/>
          </p:cNvPicPr>
          <p:nvPr/>
        </p:nvPicPr>
        <p:blipFill>
          <a:blip r:embed="rId3"/>
          <a:srcRect/>
          <a:stretch/>
        </p:blipFill>
        <p:spPr>
          <a:xfrm>
            <a:off x="0" y="1171853"/>
            <a:ext cx="9614513" cy="3559945"/>
          </a:xfrm>
          <a:prstGeom prst="rect">
            <a:avLst/>
          </a:prstGeom>
          <a:ln>
            <a:solidFill>
              <a:schemeClr val="bg1"/>
            </a:solidFill>
          </a:ln>
        </p:spPr>
      </p:pic>
      <p:pic>
        <p:nvPicPr>
          <p:cNvPr id="11" name="Picture 10">
            <a:extLst>
              <a:ext uri="{FF2B5EF4-FFF2-40B4-BE49-F238E27FC236}">
                <a16:creationId xmlns:a16="http://schemas.microsoft.com/office/drawing/2014/main" id="{51FE2855-FE0F-7A8A-9FBA-5AFDC13D37DA}"/>
              </a:ext>
            </a:extLst>
          </p:cNvPr>
          <p:cNvPicPr>
            <a:picLocks noChangeAspect="1"/>
          </p:cNvPicPr>
          <p:nvPr/>
        </p:nvPicPr>
        <p:blipFill>
          <a:blip r:embed="rId4"/>
          <a:srcRect/>
          <a:stretch/>
        </p:blipFill>
        <p:spPr>
          <a:xfrm>
            <a:off x="2414728" y="4731798"/>
            <a:ext cx="7199785" cy="2015811"/>
          </a:xfrm>
          <a:prstGeom prst="rect">
            <a:avLst/>
          </a:prstGeom>
          <a:ln>
            <a:solidFill>
              <a:schemeClr val="bg1"/>
            </a:solidFill>
          </a:ln>
        </p:spPr>
      </p:pic>
      <p:pic>
        <p:nvPicPr>
          <p:cNvPr id="13" name="Picture 12">
            <a:extLst>
              <a:ext uri="{FF2B5EF4-FFF2-40B4-BE49-F238E27FC236}">
                <a16:creationId xmlns:a16="http://schemas.microsoft.com/office/drawing/2014/main" id="{17161809-8EC3-98FB-856E-161B88D68419}"/>
              </a:ext>
            </a:extLst>
          </p:cNvPr>
          <p:cNvPicPr>
            <a:picLocks noChangeAspect="1"/>
          </p:cNvPicPr>
          <p:nvPr/>
        </p:nvPicPr>
        <p:blipFill>
          <a:blip r:embed="rId5"/>
          <a:stretch>
            <a:fillRect/>
          </a:stretch>
        </p:blipFill>
        <p:spPr>
          <a:xfrm>
            <a:off x="-2913" y="4731798"/>
            <a:ext cx="2417641" cy="2015811"/>
          </a:xfrm>
          <a:prstGeom prst="rect">
            <a:avLst/>
          </a:prstGeom>
          <a:ln>
            <a:solidFill>
              <a:schemeClr val="bg1"/>
            </a:solidFill>
          </a:ln>
        </p:spPr>
      </p:pic>
    </p:spTree>
    <p:extLst>
      <p:ext uri="{BB962C8B-B14F-4D97-AF65-F5344CB8AC3E}">
        <p14:creationId xmlns:p14="http://schemas.microsoft.com/office/powerpoint/2010/main" val="3208350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8600A-D4CD-2E69-5323-5E72828C8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B37877-E2CF-08A2-2BB8-CDC2CD6ED69E}"/>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65156DE-725E-09E6-E672-DF5E4D4BEBF3}"/>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94D04B79-533A-9BB5-8972-9EA730FF548E}"/>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E8660AB3-B288-B8B7-BF5C-14980FB30427}"/>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7139B32F-BF4C-1494-33E2-9019E9D6F8F1}"/>
              </a:ext>
            </a:extLst>
          </p:cNvPr>
          <p:cNvSpPr>
            <a:spLocks noGrp="1"/>
          </p:cNvSpPr>
          <p:nvPr>
            <p:ph type="body" sz="quarter" idx="36"/>
          </p:nvPr>
        </p:nvSpPr>
        <p:spPr>
          <a:xfrm>
            <a:off x="9736369" y="1171852"/>
            <a:ext cx="2455631"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District Constituency Type histogram and pie chart for selected year.</a:t>
            </a:r>
          </a:p>
        </p:txBody>
      </p:sp>
      <p:sp>
        <p:nvSpPr>
          <p:cNvPr id="8" name="Footer Placeholder 7">
            <a:extLst>
              <a:ext uri="{FF2B5EF4-FFF2-40B4-BE49-F238E27FC236}">
                <a16:creationId xmlns:a16="http://schemas.microsoft.com/office/drawing/2014/main" id="{B25C20F8-5D15-2E18-3DFC-0497AF091A44}"/>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2A748DE4-76F7-B2A2-0ECE-5AF70D02E9DF}"/>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51</a:t>
            </a:fld>
            <a:endParaRPr lang="en-US" dirty="0"/>
          </a:p>
        </p:txBody>
      </p:sp>
      <p:pic>
        <p:nvPicPr>
          <p:cNvPr id="10" name="Picture 9">
            <a:extLst>
              <a:ext uri="{FF2B5EF4-FFF2-40B4-BE49-F238E27FC236}">
                <a16:creationId xmlns:a16="http://schemas.microsoft.com/office/drawing/2014/main" id="{FF67852A-4301-C688-19C3-F5248AF9555D}"/>
              </a:ext>
            </a:extLst>
          </p:cNvPr>
          <p:cNvPicPr>
            <a:picLocks noChangeAspect="1"/>
          </p:cNvPicPr>
          <p:nvPr/>
        </p:nvPicPr>
        <p:blipFill>
          <a:blip r:embed="rId3"/>
          <a:srcRect/>
          <a:stretch/>
        </p:blipFill>
        <p:spPr>
          <a:xfrm>
            <a:off x="-1" y="1171853"/>
            <a:ext cx="9614513" cy="3559945"/>
          </a:xfrm>
          <a:prstGeom prst="rect">
            <a:avLst/>
          </a:prstGeom>
          <a:ln>
            <a:solidFill>
              <a:schemeClr val="bg1"/>
            </a:solidFill>
          </a:ln>
        </p:spPr>
      </p:pic>
      <p:pic>
        <p:nvPicPr>
          <p:cNvPr id="11" name="Picture 10">
            <a:extLst>
              <a:ext uri="{FF2B5EF4-FFF2-40B4-BE49-F238E27FC236}">
                <a16:creationId xmlns:a16="http://schemas.microsoft.com/office/drawing/2014/main" id="{84BFB4AF-9F5D-B8E4-38AD-835799E9201B}"/>
              </a:ext>
            </a:extLst>
          </p:cNvPr>
          <p:cNvPicPr>
            <a:picLocks noChangeAspect="1"/>
          </p:cNvPicPr>
          <p:nvPr/>
        </p:nvPicPr>
        <p:blipFill>
          <a:blip r:embed="rId4"/>
          <a:srcRect/>
          <a:stretch/>
        </p:blipFill>
        <p:spPr>
          <a:xfrm>
            <a:off x="2414728" y="4731798"/>
            <a:ext cx="7199783" cy="2043190"/>
          </a:xfrm>
          <a:prstGeom prst="rect">
            <a:avLst/>
          </a:prstGeom>
          <a:ln>
            <a:solidFill>
              <a:schemeClr val="bg1"/>
            </a:solidFill>
          </a:ln>
        </p:spPr>
      </p:pic>
      <p:pic>
        <p:nvPicPr>
          <p:cNvPr id="13" name="Picture 12">
            <a:extLst>
              <a:ext uri="{FF2B5EF4-FFF2-40B4-BE49-F238E27FC236}">
                <a16:creationId xmlns:a16="http://schemas.microsoft.com/office/drawing/2014/main" id="{2B38679D-508E-FC3B-53FC-25286C2941F0}"/>
              </a:ext>
            </a:extLst>
          </p:cNvPr>
          <p:cNvPicPr>
            <a:picLocks noChangeAspect="1"/>
          </p:cNvPicPr>
          <p:nvPr/>
        </p:nvPicPr>
        <p:blipFill>
          <a:blip r:embed="rId5"/>
          <a:stretch>
            <a:fillRect/>
          </a:stretch>
        </p:blipFill>
        <p:spPr>
          <a:xfrm>
            <a:off x="-2913" y="4731798"/>
            <a:ext cx="2417641" cy="2043190"/>
          </a:xfrm>
          <a:prstGeom prst="rect">
            <a:avLst/>
          </a:prstGeom>
          <a:ln>
            <a:solidFill>
              <a:schemeClr val="bg1"/>
            </a:solidFill>
          </a:ln>
        </p:spPr>
      </p:pic>
    </p:spTree>
    <p:extLst>
      <p:ext uri="{BB962C8B-B14F-4D97-AF65-F5344CB8AC3E}">
        <p14:creationId xmlns:p14="http://schemas.microsoft.com/office/powerpoint/2010/main" val="1095621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F054-F912-8459-C40B-619ED8D82B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0DDC4E-CC20-55DA-1E1C-E2C9E59EE049}"/>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8A025088-BA75-E845-49EA-1B341C381FD4}"/>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E356D9D7-5E76-A2C5-A290-9F097A511D39}"/>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E721C735-4C8D-132C-89F5-A53D890AC822}"/>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B479868C-E7F3-38DA-B472-32E1D9F71C02}"/>
              </a:ext>
            </a:extLst>
          </p:cNvPr>
          <p:cNvSpPr>
            <a:spLocks noGrp="1"/>
          </p:cNvSpPr>
          <p:nvPr>
            <p:ph type="body" sz="quarter" idx="36"/>
          </p:nvPr>
        </p:nvSpPr>
        <p:spPr>
          <a:xfrm>
            <a:off x="9736368" y="1171852"/>
            <a:ext cx="2455631" cy="5580017"/>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District Deposit Lost histogram and pie chart for selected year.</a:t>
            </a:r>
          </a:p>
        </p:txBody>
      </p:sp>
      <p:sp>
        <p:nvSpPr>
          <p:cNvPr id="8" name="Footer Placeholder 7">
            <a:extLst>
              <a:ext uri="{FF2B5EF4-FFF2-40B4-BE49-F238E27FC236}">
                <a16:creationId xmlns:a16="http://schemas.microsoft.com/office/drawing/2014/main" id="{2CDA596A-DE18-9F5A-A71A-CFD93F684049}"/>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D3E6F72D-EBD2-43B5-A1D6-EB0FBB7C198A}"/>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52</a:t>
            </a:fld>
            <a:endParaRPr lang="en-US" dirty="0"/>
          </a:p>
        </p:txBody>
      </p:sp>
      <p:pic>
        <p:nvPicPr>
          <p:cNvPr id="10" name="Picture 9">
            <a:extLst>
              <a:ext uri="{FF2B5EF4-FFF2-40B4-BE49-F238E27FC236}">
                <a16:creationId xmlns:a16="http://schemas.microsoft.com/office/drawing/2014/main" id="{52DB20CB-9414-5386-86ED-4032168C984D}"/>
              </a:ext>
            </a:extLst>
          </p:cNvPr>
          <p:cNvPicPr>
            <a:picLocks noChangeAspect="1"/>
          </p:cNvPicPr>
          <p:nvPr/>
        </p:nvPicPr>
        <p:blipFill>
          <a:blip r:embed="rId3"/>
          <a:srcRect/>
          <a:stretch/>
        </p:blipFill>
        <p:spPr>
          <a:xfrm>
            <a:off x="1" y="1171853"/>
            <a:ext cx="9614510" cy="3559945"/>
          </a:xfrm>
          <a:prstGeom prst="rect">
            <a:avLst/>
          </a:prstGeom>
          <a:ln>
            <a:solidFill>
              <a:schemeClr val="bg1"/>
            </a:solidFill>
          </a:ln>
        </p:spPr>
      </p:pic>
      <p:pic>
        <p:nvPicPr>
          <p:cNvPr id="11" name="Picture 10">
            <a:extLst>
              <a:ext uri="{FF2B5EF4-FFF2-40B4-BE49-F238E27FC236}">
                <a16:creationId xmlns:a16="http://schemas.microsoft.com/office/drawing/2014/main" id="{E855E64E-73F9-24C1-9B3E-18F4BED2B801}"/>
              </a:ext>
            </a:extLst>
          </p:cNvPr>
          <p:cNvPicPr>
            <a:picLocks noChangeAspect="1"/>
          </p:cNvPicPr>
          <p:nvPr/>
        </p:nvPicPr>
        <p:blipFill>
          <a:blip r:embed="rId4"/>
          <a:srcRect/>
          <a:stretch/>
        </p:blipFill>
        <p:spPr>
          <a:xfrm>
            <a:off x="2414728" y="4708680"/>
            <a:ext cx="7199783" cy="2020072"/>
          </a:xfrm>
          <a:prstGeom prst="rect">
            <a:avLst/>
          </a:prstGeom>
          <a:ln>
            <a:solidFill>
              <a:schemeClr val="bg1"/>
            </a:solidFill>
          </a:ln>
        </p:spPr>
      </p:pic>
      <p:pic>
        <p:nvPicPr>
          <p:cNvPr id="13" name="Picture 12">
            <a:extLst>
              <a:ext uri="{FF2B5EF4-FFF2-40B4-BE49-F238E27FC236}">
                <a16:creationId xmlns:a16="http://schemas.microsoft.com/office/drawing/2014/main" id="{87E36FBE-A744-D024-9407-2BBA5E6672AC}"/>
              </a:ext>
            </a:extLst>
          </p:cNvPr>
          <p:cNvPicPr>
            <a:picLocks noChangeAspect="1"/>
          </p:cNvPicPr>
          <p:nvPr/>
        </p:nvPicPr>
        <p:blipFill>
          <a:blip r:embed="rId5"/>
          <a:stretch>
            <a:fillRect/>
          </a:stretch>
        </p:blipFill>
        <p:spPr>
          <a:xfrm>
            <a:off x="-2913" y="4708680"/>
            <a:ext cx="2417641" cy="2043190"/>
          </a:xfrm>
          <a:prstGeom prst="rect">
            <a:avLst/>
          </a:prstGeom>
          <a:ln>
            <a:solidFill>
              <a:schemeClr val="bg1"/>
            </a:solidFill>
          </a:ln>
        </p:spPr>
      </p:pic>
    </p:spTree>
    <p:extLst>
      <p:ext uri="{BB962C8B-B14F-4D97-AF65-F5344CB8AC3E}">
        <p14:creationId xmlns:p14="http://schemas.microsoft.com/office/powerpoint/2010/main" val="852481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5E52A-942D-D389-6DFE-3EBD2E21C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6CBB72-4B85-E269-CAC1-A74B6C779B38}"/>
              </a:ext>
            </a:extLst>
          </p:cNvPr>
          <p:cNvSpPr>
            <a:spLocks noGrp="1"/>
          </p:cNvSpPr>
          <p:nvPr>
            <p:ph type="title"/>
          </p:nvPr>
        </p:nvSpPr>
        <p:spPr>
          <a:xfrm>
            <a:off x="2" y="1"/>
            <a:ext cx="12191996"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564FBF7F-C664-B57E-8A29-272BD09B0277}"/>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F56F51AB-4549-505E-3E77-8D7B4BECEE86}"/>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B5CE3296-BAAB-71E3-72A7-C31EC81F01B9}"/>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5718A33B-0F76-01AF-B7C8-33705A9EAADF}"/>
              </a:ext>
            </a:extLst>
          </p:cNvPr>
          <p:cNvSpPr>
            <a:spLocks noGrp="1"/>
          </p:cNvSpPr>
          <p:nvPr>
            <p:ph type="body" sz="quarter" idx="36"/>
          </p:nvPr>
        </p:nvSpPr>
        <p:spPr>
          <a:xfrm>
            <a:off x="9561245" y="1171852"/>
            <a:ext cx="2630755"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Sub Region candidate Gender histogram and pie chart for selected year.</a:t>
            </a:r>
          </a:p>
        </p:txBody>
      </p:sp>
      <p:sp>
        <p:nvSpPr>
          <p:cNvPr id="8" name="Footer Placeholder 7">
            <a:extLst>
              <a:ext uri="{FF2B5EF4-FFF2-40B4-BE49-F238E27FC236}">
                <a16:creationId xmlns:a16="http://schemas.microsoft.com/office/drawing/2014/main" id="{378CCFFC-7A8E-9761-6217-59CFCEB7CA95}"/>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204C1E04-72C8-AFC9-099D-CB696D12C94C}"/>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53</a:t>
            </a:fld>
            <a:endParaRPr lang="en-US" dirty="0"/>
          </a:p>
        </p:txBody>
      </p:sp>
      <p:pic>
        <p:nvPicPr>
          <p:cNvPr id="10" name="Picture 9">
            <a:extLst>
              <a:ext uri="{FF2B5EF4-FFF2-40B4-BE49-F238E27FC236}">
                <a16:creationId xmlns:a16="http://schemas.microsoft.com/office/drawing/2014/main" id="{18A21F8A-C158-CC8D-8077-0C0D482C8875}"/>
              </a:ext>
            </a:extLst>
          </p:cNvPr>
          <p:cNvPicPr>
            <a:picLocks noChangeAspect="1"/>
          </p:cNvPicPr>
          <p:nvPr/>
        </p:nvPicPr>
        <p:blipFill>
          <a:blip r:embed="rId3"/>
          <a:srcRect/>
          <a:stretch/>
        </p:blipFill>
        <p:spPr>
          <a:xfrm>
            <a:off x="1" y="1171853"/>
            <a:ext cx="9445840" cy="3559945"/>
          </a:xfrm>
          <a:prstGeom prst="rect">
            <a:avLst/>
          </a:prstGeom>
          <a:ln>
            <a:solidFill>
              <a:schemeClr val="bg1"/>
            </a:solidFill>
          </a:ln>
        </p:spPr>
      </p:pic>
      <p:pic>
        <p:nvPicPr>
          <p:cNvPr id="11" name="Picture 10">
            <a:extLst>
              <a:ext uri="{FF2B5EF4-FFF2-40B4-BE49-F238E27FC236}">
                <a16:creationId xmlns:a16="http://schemas.microsoft.com/office/drawing/2014/main" id="{4F3A0D7A-1B01-3F36-24BE-5149EB257900}"/>
              </a:ext>
            </a:extLst>
          </p:cNvPr>
          <p:cNvPicPr>
            <a:picLocks noChangeAspect="1"/>
          </p:cNvPicPr>
          <p:nvPr/>
        </p:nvPicPr>
        <p:blipFill>
          <a:blip r:embed="rId4"/>
          <a:srcRect/>
          <a:stretch/>
        </p:blipFill>
        <p:spPr>
          <a:xfrm>
            <a:off x="2325951" y="4731798"/>
            <a:ext cx="7119889" cy="2043190"/>
          </a:xfrm>
          <a:prstGeom prst="rect">
            <a:avLst/>
          </a:prstGeom>
          <a:ln>
            <a:solidFill>
              <a:schemeClr val="bg1"/>
            </a:solidFill>
          </a:ln>
        </p:spPr>
      </p:pic>
      <p:pic>
        <p:nvPicPr>
          <p:cNvPr id="13" name="Picture 12">
            <a:extLst>
              <a:ext uri="{FF2B5EF4-FFF2-40B4-BE49-F238E27FC236}">
                <a16:creationId xmlns:a16="http://schemas.microsoft.com/office/drawing/2014/main" id="{A5D946F7-A9E3-1C33-29CC-62B751921272}"/>
              </a:ext>
            </a:extLst>
          </p:cNvPr>
          <p:cNvPicPr>
            <a:picLocks noChangeAspect="1"/>
          </p:cNvPicPr>
          <p:nvPr/>
        </p:nvPicPr>
        <p:blipFill>
          <a:blip r:embed="rId5"/>
          <a:stretch>
            <a:fillRect/>
          </a:stretch>
        </p:blipFill>
        <p:spPr>
          <a:xfrm>
            <a:off x="-2913" y="4731798"/>
            <a:ext cx="2417641" cy="2043189"/>
          </a:xfrm>
          <a:prstGeom prst="rect">
            <a:avLst/>
          </a:prstGeom>
          <a:ln>
            <a:solidFill>
              <a:schemeClr val="bg1"/>
            </a:solidFill>
          </a:ln>
        </p:spPr>
      </p:pic>
    </p:spTree>
    <p:extLst>
      <p:ext uri="{BB962C8B-B14F-4D97-AF65-F5344CB8AC3E}">
        <p14:creationId xmlns:p14="http://schemas.microsoft.com/office/powerpoint/2010/main" val="43152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6E689-5983-652C-47B6-4D1F0849F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FD0CE-C02D-49E3-FE65-4493CC530306}"/>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9EDC96FB-9834-BD5A-0CB9-A4BB2D1FB60F}"/>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D90D969A-6918-CD3B-058B-9DF6D7CE5DD4}"/>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3A839FBC-C854-E0A5-DD73-45B7DEBA6015}"/>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C150FE8E-0FBB-46BA-8C33-24573CCD87CD}"/>
              </a:ext>
            </a:extLst>
          </p:cNvPr>
          <p:cNvSpPr>
            <a:spLocks noGrp="1"/>
          </p:cNvSpPr>
          <p:nvPr>
            <p:ph type="body" sz="quarter" idx="36"/>
          </p:nvPr>
        </p:nvSpPr>
        <p:spPr>
          <a:xfrm>
            <a:off x="9567696" y="1171852"/>
            <a:ext cx="2624301"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Sub Region candidate Age Group histogram and pie chart for selected year.</a:t>
            </a:r>
          </a:p>
        </p:txBody>
      </p:sp>
      <p:sp>
        <p:nvSpPr>
          <p:cNvPr id="8" name="Footer Placeholder 7">
            <a:extLst>
              <a:ext uri="{FF2B5EF4-FFF2-40B4-BE49-F238E27FC236}">
                <a16:creationId xmlns:a16="http://schemas.microsoft.com/office/drawing/2014/main" id="{018D4061-4223-771B-5AFC-0FA65593EFA1}"/>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70E02184-4CE1-2325-8F2C-38C2D61189C8}"/>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54</a:t>
            </a:fld>
            <a:endParaRPr lang="en-US" dirty="0"/>
          </a:p>
        </p:txBody>
      </p:sp>
      <p:pic>
        <p:nvPicPr>
          <p:cNvPr id="10" name="Picture 9">
            <a:extLst>
              <a:ext uri="{FF2B5EF4-FFF2-40B4-BE49-F238E27FC236}">
                <a16:creationId xmlns:a16="http://schemas.microsoft.com/office/drawing/2014/main" id="{48887BEC-7698-92CD-63F3-83622FBD8A6C}"/>
              </a:ext>
            </a:extLst>
          </p:cNvPr>
          <p:cNvPicPr>
            <a:picLocks noChangeAspect="1"/>
          </p:cNvPicPr>
          <p:nvPr/>
        </p:nvPicPr>
        <p:blipFill>
          <a:blip r:embed="rId3"/>
          <a:srcRect/>
          <a:stretch/>
        </p:blipFill>
        <p:spPr>
          <a:xfrm>
            <a:off x="0" y="1171853"/>
            <a:ext cx="9445839" cy="3559945"/>
          </a:xfrm>
          <a:prstGeom prst="rect">
            <a:avLst/>
          </a:prstGeom>
          <a:ln>
            <a:solidFill>
              <a:schemeClr val="bg1"/>
            </a:solidFill>
          </a:ln>
        </p:spPr>
      </p:pic>
      <p:pic>
        <p:nvPicPr>
          <p:cNvPr id="11" name="Picture 10">
            <a:extLst>
              <a:ext uri="{FF2B5EF4-FFF2-40B4-BE49-F238E27FC236}">
                <a16:creationId xmlns:a16="http://schemas.microsoft.com/office/drawing/2014/main" id="{B57FF93E-742A-3605-360E-C5EDE395BE24}"/>
              </a:ext>
            </a:extLst>
          </p:cNvPr>
          <p:cNvPicPr>
            <a:picLocks noChangeAspect="1"/>
          </p:cNvPicPr>
          <p:nvPr/>
        </p:nvPicPr>
        <p:blipFill>
          <a:blip r:embed="rId4"/>
          <a:srcRect/>
          <a:stretch/>
        </p:blipFill>
        <p:spPr>
          <a:xfrm>
            <a:off x="2414728" y="4731798"/>
            <a:ext cx="7031111" cy="2043190"/>
          </a:xfrm>
          <a:prstGeom prst="rect">
            <a:avLst/>
          </a:prstGeom>
          <a:ln>
            <a:solidFill>
              <a:schemeClr val="bg1"/>
            </a:solidFill>
          </a:ln>
        </p:spPr>
      </p:pic>
      <p:pic>
        <p:nvPicPr>
          <p:cNvPr id="13" name="Picture 12">
            <a:extLst>
              <a:ext uri="{FF2B5EF4-FFF2-40B4-BE49-F238E27FC236}">
                <a16:creationId xmlns:a16="http://schemas.microsoft.com/office/drawing/2014/main" id="{55BF052B-9221-F07B-6409-351D07DEBD0D}"/>
              </a:ext>
            </a:extLst>
          </p:cNvPr>
          <p:cNvPicPr>
            <a:picLocks noChangeAspect="1"/>
          </p:cNvPicPr>
          <p:nvPr/>
        </p:nvPicPr>
        <p:blipFill>
          <a:blip r:embed="rId5"/>
          <a:stretch>
            <a:fillRect/>
          </a:stretch>
        </p:blipFill>
        <p:spPr>
          <a:xfrm>
            <a:off x="-2913" y="4731798"/>
            <a:ext cx="2417641" cy="2043190"/>
          </a:xfrm>
          <a:prstGeom prst="rect">
            <a:avLst/>
          </a:prstGeom>
          <a:ln>
            <a:solidFill>
              <a:schemeClr val="bg1"/>
            </a:solidFill>
          </a:ln>
        </p:spPr>
      </p:pic>
    </p:spTree>
    <p:extLst>
      <p:ext uri="{BB962C8B-B14F-4D97-AF65-F5344CB8AC3E}">
        <p14:creationId xmlns:p14="http://schemas.microsoft.com/office/powerpoint/2010/main" val="1449661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C7B6C-AFC0-16C5-8284-45FB4A24A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38E9A-074D-49BE-DC5D-533C05CE6375}"/>
              </a:ext>
            </a:extLst>
          </p:cNvPr>
          <p:cNvSpPr>
            <a:spLocks noGrp="1"/>
          </p:cNvSpPr>
          <p:nvPr>
            <p:ph type="title"/>
          </p:nvPr>
        </p:nvSpPr>
        <p:spPr>
          <a:xfrm>
            <a:off x="2"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6A9BDCC7-42AF-7FC9-D10A-F4822B4E3965}"/>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9BD42618-D384-E4FB-FF01-936ACACB7959}"/>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F7FBACEF-8B7B-79E2-8EFF-8D317FC796C8}"/>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960641DF-0DFB-AD77-B3C6-976E876D52EC}"/>
              </a:ext>
            </a:extLst>
          </p:cNvPr>
          <p:cNvSpPr>
            <a:spLocks noGrp="1"/>
          </p:cNvSpPr>
          <p:nvPr>
            <p:ph type="body" sz="quarter" idx="36"/>
          </p:nvPr>
        </p:nvSpPr>
        <p:spPr>
          <a:xfrm>
            <a:off x="9567696" y="1171852"/>
            <a:ext cx="2624301"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Sub Region Constituency Type histogram and pie chart for selected year.</a:t>
            </a:r>
          </a:p>
        </p:txBody>
      </p:sp>
      <p:sp>
        <p:nvSpPr>
          <p:cNvPr id="8" name="Footer Placeholder 7">
            <a:extLst>
              <a:ext uri="{FF2B5EF4-FFF2-40B4-BE49-F238E27FC236}">
                <a16:creationId xmlns:a16="http://schemas.microsoft.com/office/drawing/2014/main" id="{B7374455-5893-45C9-ECB7-D8CE762E2A38}"/>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E5F2DC16-174F-8E21-7A38-CF506314E8F1}"/>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55</a:t>
            </a:fld>
            <a:endParaRPr lang="en-US" dirty="0"/>
          </a:p>
        </p:txBody>
      </p:sp>
      <p:pic>
        <p:nvPicPr>
          <p:cNvPr id="10" name="Picture 9">
            <a:extLst>
              <a:ext uri="{FF2B5EF4-FFF2-40B4-BE49-F238E27FC236}">
                <a16:creationId xmlns:a16="http://schemas.microsoft.com/office/drawing/2014/main" id="{179BD40E-9215-584F-5541-18D937E0A5AF}"/>
              </a:ext>
            </a:extLst>
          </p:cNvPr>
          <p:cNvPicPr>
            <a:picLocks noChangeAspect="1"/>
          </p:cNvPicPr>
          <p:nvPr/>
        </p:nvPicPr>
        <p:blipFill>
          <a:blip r:embed="rId3"/>
          <a:srcRect/>
          <a:stretch/>
        </p:blipFill>
        <p:spPr>
          <a:xfrm>
            <a:off x="1" y="1171853"/>
            <a:ext cx="9445838" cy="3559945"/>
          </a:xfrm>
          <a:prstGeom prst="rect">
            <a:avLst/>
          </a:prstGeom>
          <a:ln>
            <a:solidFill>
              <a:schemeClr val="bg1"/>
            </a:solidFill>
          </a:ln>
        </p:spPr>
      </p:pic>
      <p:pic>
        <p:nvPicPr>
          <p:cNvPr id="11" name="Picture 10">
            <a:extLst>
              <a:ext uri="{FF2B5EF4-FFF2-40B4-BE49-F238E27FC236}">
                <a16:creationId xmlns:a16="http://schemas.microsoft.com/office/drawing/2014/main" id="{22961C1E-1707-197C-5ADF-E0065F6E744A}"/>
              </a:ext>
            </a:extLst>
          </p:cNvPr>
          <p:cNvPicPr>
            <a:picLocks noChangeAspect="1"/>
          </p:cNvPicPr>
          <p:nvPr/>
        </p:nvPicPr>
        <p:blipFill>
          <a:blip r:embed="rId4"/>
          <a:srcRect/>
          <a:stretch/>
        </p:blipFill>
        <p:spPr>
          <a:xfrm>
            <a:off x="2414728" y="4731798"/>
            <a:ext cx="7031111" cy="2043190"/>
          </a:xfrm>
          <a:prstGeom prst="rect">
            <a:avLst/>
          </a:prstGeom>
          <a:ln>
            <a:solidFill>
              <a:schemeClr val="bg1"/>
            </a:solidFill>
          </a:ln>
        </p:spPr>
      </p:pic>
      <p:pic>
        <p:nvPicPr>
          <p:cNvPr id="13" name="Picture 12">
            <a:extLst>
              <a:ext uri="{FF2B5EF4-FFF2-40B4-BE49-F238E27FC236}">
                <a16:creationId xmlns:a16="http://schemas.microsoft.com/office/drawing/2014/main" id="{471434A5-E3CF-EB4E-EA23-9F16B4811E94}"/>
              </a:ext>
            </a:extLst>
          </p:cNvPr>
          <p:cNvPicPr>
            <a:picLocks noChangeAspect="1"/>
          </p:cNvPicPr>
          <p:nvPr/>
        </p:nvPicPr>
        <p:blipFill>
          <a:blip r:embed="rId5"/>
          <a:stretch>
            <a:fillRect/>
          </a:stretch>
        </p:blipFill>
        <p:spPr>
          <a:xfrm>
            <a:off x="-2913" y="4731798"/>
            <a:ext cx="2417641" cy="2043190"/>
          </a:xfrm>
          <a:prstGeom prst="rect">
            <a:avLst/>
          </a:prstGeom>
          <a:ln>
            <a:solidFill>
              <a:schemeClr val="bg1"/>
            </a:solidFill>
          </a:ln>
        </p:spPr>
      </p:pic>
    </p:spTree>
    <p:extLst>
      <p:ext uri="{BB962C8B-B14F-4D97-AF65-F5344CB8AC3E}">
        <p14:creationId xmlns:p14="http://schemas.microsoft.com/office/powerpoint/2010/main" val="3848419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BE01F-16DD-6426-804C-048C930E0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E10910-5693-A79D-72E1-CC4A472CEE0F}"/>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5B4E1383-8E9C-A10B-4488-3B983EDB5A31}"/>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A0D182B8-A17F-91FC-2F84-88CA59CD74A6}"/>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8CB90F3A-6070-F40B-7E7B-ACE932C9CD3F}"/>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AA26CD10-C5D6-88CD-6E4C-8826267DC758}"/>
              </a:ext>
            </a:extLst>
          </p:cNvPr>
          <p:cNvSpPr>
            <a:spLocks noGrp="1"/>
          </p:cNvSpPr>
          <p:nvPr>
            <p:ph type="body" sz="quarter" idx="36"/>
          </p:nvPr>
        </p:nvSpPr>
        <p:spPr>
          <a:xfrm>
            <a:off x="9567697" y="1171852"/>
            <a:ext cx="2624302" cy="5603135"/>
          </a:xfrm>
          <a:ln>
            <a:solidFill>
              <a:schemeClr val="bg1"/>
            </a:solidFill>
          </a:ln>
        </p:spPr>
        <p:txBody>
          <a:bodyPr/>
          <a:lstStyle/>
          <a:p>
            <a:r>
              <a:rPr lang="en-US" dirty="0">
                <a:sym typeface="Wingdings" panose="05000000000000000000" pitchFamily="2" charset="2"/>
              </a:rPr>
              <a:t>GEOPLOT</a:t>
            </a:r>
          </a:p>
          <a:p>
            <a:r>
              <a:rPr lang="en-US" dirty="0">
                <a:sym typeface="Wingdings" panose="05000000000000000000" pitchFamily="2" charset="2"/>
              </a:rPr>
              <a:t>Here visualized the selected Sub Region Deposit Lost histogram and pie chart for selected year.</a:t>
            </a:r>
          </a:p>
        </p:txBody>
      </p:sp>
      <p:sp>
        <p:nvSpPr>
          <p:cNvPr id="8" name="Footer Placeholder 7">
            <a:extLst>
              <a:ext uri="{FF2B5EF4-FFF2-40B4-BE49-F238E27FC236}">
                <a16:creationId xmlns:a16="http://schemas.microsoft.com/office/drawing/2014/main" id="{D9DE8BAD-83F6-EFC1-E0D1-03B259BEBB3D}"/>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6D999C0F-28AD-1D72-7F90-156F796E2961}"/>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56</a:t>
            </a:fld>
            <a:endParaRPr lang="en-US" dirty="0"/>
          </a:p>
        </p:txBody>
      </p:sp>
      <p:pic>
        <p:nvPicPr>
          <p:cNvPr id="10" name="Picture 9">
            <a:extLst>
              <a:ext uri="{FF2B5EF4-FFF2-40B4-BE49-F238E27FC236}">
                <a16:creationId xmlns:a16="http://schemas.microsoft.com/office/drawing/2014/main" id="{D45502FE-3EBD-B99A-9042-5E9A93BBD013}"/>
              </a:ext>
            </a:extLst>
          </p:cNvPr>
          <p:cNvPicPr>
            <a:picLocks noChangeAspect="1"/>
          </p:cNvPicPr>
          <p:nvPr/>
        </p:nvPicPr>
        <p:blipFill>
          <a:blip r:embed="rId3"/>
          <a:srcRect/>
          <a:stretch/>
        </p:blipFill>
        <p:spPr>
          <a:xfrm>
            <a:off x="0" y="1171853"/>
            <a:ext cx="9445839" cy="3559945"/>
          </a:xfrm>
          <a:prstGeom prst="rect">
            <a:avLst/>
          </a:prstGeom>
          <a:ln>
            <a:solidFill>
              <a:schemeClr val="bg1"/>
            </a:solidFill>
          </a:ln>
        </p:spPr>
      </p:pic>
      <p:pic>
        <p:nvPicPr>
          <p:cNvPr id="11" name="Picture 10">
            <a:extLst>
              <a:ext uri="{FF2B5EF4-FFF2-40B4-BE49-F238E27FC236}">
                <a16:creationId xmlns:a16="http://schemas.microsoft.com/office/drawing/2014/main" id="{AC9557F0-961E-68A1-5454-0AC2D8FFF57C}"/>
              </a:ext>
            </a:extLst>
          </p:cNvPr>
          <p:cNvPicPr>
            <a:picLocks noChangeAspect="1"/>
          </p:cNvPicPr>
          <p:nvPr/>
        </p:nvPicPr>
        <p:blipFill>
          <a:blip r:embed="rId4"/>
          <a:srcRect/>
          <a:stretch/>
        </p:blipFill>
        <p:spPr>
          <a:xfrm>
            <a:off x="2414727" y="4731798"/>
            <a:ext cx="7031111" cy="2043190"/>
          </a:xfrm>
          <a:prstGeom prst="rect">
            <a:avLst/>
          </a:prstGeom>
          <a:ln>
            <a:solidFill>
              <a:schemeClr val="bg1"/>
            </a:solidFill>
          </a:ln>
        </p:spPr>
      </p:pic>
      <p:pic>
        <p:nvPicPr>
          <p:cNvPr id="13" name="Picture 12">
            <a:extLst>
              <a:ext uri="{FF2B5EF4-FFF2-40B4-BE49-F238E27FC236}">
                <a16:creationId xmlns:a16="http://schemas.microsoft.com/office/drawing/2014/main" id="{443D247D-2C54-4C24-7738-4C40DD43C5F7}"/>
              </a:ext>
            </a:extLst>
          </p:cNvPr>
          <p:cNvPicPr>
            <a:picLocks noChangeAspect="1"/>
          </p:cNvPicPr>
          <p:nvPr/>
        </p:nvPicPr>
        <p:blipFill>
          <a:blip r:embed="rId5"/>
          <a:stretch>
            <a:fillRect/>
          </a:stretch>
        </p:blipFill>
        <p:spPr>
          <a:xfrm>
            <a:off x="-2913" y="4731798"/>
            <a:ext cx="2417641" cy="2043190"/>
          </a:xfrm>
          <a:prstGeom prst="rect">
            <a:avLst/>
          </a:prstGeom>
          <a:ln>
            <a:solidFill>
              <a:schemeClr val="bg1"/>
            </a:solidFill>
          </a:ln>
        </p:spPr>
      </p:pic>
    </p:spTree>
    <p:extLst>
      <p:ext uri="{BB962C8B-B14F-4D97-AF65-F5344CB8AC3E}">
        <p14:creationId xmlns:p14="http://schemas.microsoft.com/office/powerpoint/2010/main" val="152575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6F5CF-DC3A-C60A-8806-71933D27A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439DE-63FC-0D41-1D11-E50948DC733B}"/>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2DBFBC5D-669C-20AF-07D1-4555A131BECF}"/>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0ACFAF6B-B06D-B83B-5420-E1F68D7D4486}"/>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5D9784AD-9094-D0F5-59BE-60181F96052A}"/>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1ACDA853-7862-E05F-2058-9CF5B8FBA2FF}"/>
              </a:ext>
            </a:extLst>
          </p:cNvPr>
          <p:cNvSpPr>
            <a:spLocks noGrp="1"/>
          </p:cNvSpPr>
          <p:nvPr>
            <p:ph type="body" sz="quarter" idx="36"/>
          </p:nvPr>
        </p:nvSpPr>
        <p:spPr>
          <a:xfrm>
            <a:off x="9402514" y="1211180"/>
            <a:ext cx="2789485" cy="5544728"/>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All(full Tamil Nadu) DMDK[selected Party] Candidate Gender histogram and pie chart for selected year.</a:t>
            </a:r>
          </a:p>
          <a:p>
            <a:pPr marL="0" indent="0">
              <a:buNone/>
            </a:pPr>
            <a:endParaRPr lang="en-US" dirty="0"/>
          </a:p>
        </p:txBody>
      </p:sp>
      <p:sp>
        <p:nvSpPr>
          <p:cNvPr id="8" name="Footer Placeholder 7">
            <a:extLst>
              <a:ext uri="{FF2B5EF4-FFF2-40B4-BE49-F238E27FC236}">
                <a16:creationId xmlns:a16="http://schemas.microsoft.com/office/drawing/2014/main" id="{F870BF1A-4953-AA1A-6CD8-84B80DE02CE1}"/>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0777B064-C559-BF0C-14AA-5341438427B7}"/>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57</a:t>
            </a:fld>
            <a:endParaRPr lang="en-US" dirty="0"/>
          </a:p>
        </p:txBody>
      </p:sp>
      <p:pic>
        <p:nvPicPr>
          <p:cNvPr id="10" name="Picture 9">
            <a:extLst>
              <a:ext uri="{FF2B5EF4-FFF2-40B4-BE49-F238E27FC236}">
                <a16:creationId xmlns:a16="http://schemas.microsoft.com/office/drawing/2014/main" id="{475A58B7-A2E0-04F9-E5E1-1129CC68EC63}"/>
              </a:ext>
            </a:extLst>
          </p:cNvPr>
          <p:cNvPicPr>
            <a:picLocks noChangeAspect="1"/>
          </p:cNvPicPr>
          <p:nvPr/>
        </p:nvPicPr>
        <p:blipFill>
          <a:blip r:embed="rId3"/>
          <a:srcRect/>
          <a:stretch/>
        </p:blipFill>
        <p:spPr>
          <a:xfrm>
            <a:off x="-14263" y="1211180"/>
            <a:ext cx="9294920" cy="5544728"/>
          </a:xfrm>
          <a:prstGeom prst="rect">
            <a:avLst/>
          </a:prstGeom>
          <a:ln>
            <a:solidFill>
              <a:schemeClr val="bg1"/>
            </a:solidFill>
          </a:ln>
        </p:spPr>
      </p:pic>
    </p:spTree>
    <p:extLst>
      <p:ext uri="{BB962C8B-B14F-4D97-AF65-F5344CB8AC3E}">
        <p14:creationId xmlns:p14="http://schemas.microsoft.com/office/powerpoint/2010/main" val="200196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8AF8F-BF1C-5843-C4C5-03D10BB9C0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6C79B-1148-8A00-B916-D3BC409FA4A4}"/>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2B956633-4C2F-8364-A467-581107C1385E}"/>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B6E0205D-412A-76AA-1D2F-5D078C0AA91B}"/>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9F63A3D4-5734-2DCC-FCB3-DC0BCA5ABA72}"/>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F612AEFE-1D29-EA09-01E0-7BD7E0AEB582}"/>
              </a:ext>
            </a:extLst>
          </p:cNvPr>
          <p:cNvSpPr>
            <a:spLocks noGrp="1"/>
          </p:cNvSpPr>
          <p:nvPr>
            <p:ph type="body" sz="quarter" idx="36"/>
          </p:nvPr>
        </p:nvSpPr>
        <p:spPr>
          <a:xfrm>
            <a:off x="9402516" y="1171852"/>
            <a:ext cx="2789482" cy="5592932"/>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All(full Tamil Nadu) DMK[selected party] Candidate Age Group histogram and pie chart for selected year.</a:t>
            </a:r>
          </a:p>
          <a:p>
            <a:pPr marL="0" indent="0">
              <a:buNone/>
            </a:pPr>
            <a:endParaRPr lang="en-US" dirty="0"/>
          </a:p>
        </p:txBody>
      </p:sp>
      <p:sp>
        <p:nvSpPr>
          <p:cNvPr id="8" name="Footer Placeholder 7">
            <a:extLst>
              <a:ext uri="{FF2B5EF4-FFF2-40B4-BE49-F238E27FC236}">
                <a16:creationId xmlns:a16="http://schemas.microsoft.com/office/drawing/2014/main" id="{2F0F415A-BF7D-BDAD-F3FA-E5EAD574F93B}"/>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BCCA524B-D5C3-7F4F-5AB6-1DF5D21B5FDD}"/>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58</a:t>
            </a:fld>
            <a:endParaRPr lang="en-US" dirty="0"/>
          </a:p>
        </p:txBody>
      </p:sp>
      <p:pic>
        <p:nvPicPr>
          <p:cNvPr id="10" name="Picture 9">
            <a:extLst>
              <a:ext uri="{FF2B5EF4-FFF2-40B4-BE49-F238E27FC236}">
                <a16:creationId xmlns:a16="http://schemas.microsoft.com/office/drawing/2014/main" id="{8A2123EC-DC5F-76E6-C814-AD981964220E}"/>
              </a:ext>
            </a:extLst>
          </p:cNvPr>
          <p:cNvPicPr>
            <a:picLocks noChangeAspect="1"/>
          </p:cNvPicPr>
          <p:nvPr/>
        </p:nvPicPr>
        <p:blipFill>
          <a:blip r:embed="rId3"/>
          <a:srcRect/>
          <a:stretch/>
        </p:blipFill>
        <p:spPr>
          <a:xfrm>
            <a:off x="-14263" y="1171852"/>
            <a:ext cx="9294920" cy="5592932"/>
          </a:xfrm>
          <a:prstGeom prst="rect">
            <a:avLst/>
          </a:prstGeom>
          <a:ln>
            <a:solidFill>
              <a:schemeClr val="bg1"/>
            </a:solidFill>
          </a:ln>
        </p:spPr>
      </p:pic>
    </p:spTree>
    <p:extLst>
      <p:ext uri="{BB962C8B-B14F-4D97-AF65-F5344CB8AC3E}">
        <p14:creationId xmlns:p14="http://schemas.microsoft.com/office/powerpoint/2010/main" val="2113827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03B5-8FC1-7E1B-3A36-246DD1F31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950F0-EC74-4D71-7004-99AA66EFA51C}"/>
              </a:ext>
            </a:extLst>
          </p:cNvPr>
          <p:cNvSpPr>
            <a:spLocks noGrp="1"/>
          </p:cNvSpPr>
          <p:nvPr>
            <p:ph type="title"/>
          </p:nvPr>
        </p:nvSpPr>
        <p:spPr>
          <a:xfrm>
            <a:off x="-14262" y="1"/>
            <a:ext cx="12206262" cy="1029809"/>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751BBAA5-16EF-804F-CB04-658380C8A281}"/>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C6772E6A-5957-5E6B-9EF6-F6048D53E0EB}"/>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A3D209CC-9880-F9A0-8EE9-10213F8C08CC}"/>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CF4DF1AC-2B4A-CB51-4001-110A992EB74A}"/>
              </a:ext>
            </a:extLst>
          </p:cNvPr>
          <p:cNvSpPr>
            <a:spLocks noGrp="1"/>
          </p:cNvSpPr>
          <p:nvPr>
            <p:ph type="body" sz="quarter" idx="36"/>
          </p:nvPr>
        </p:nvSpPr>
        <p:spPr>
          <a:xfrm>
            <a:off x="9402514" y="1102382"/>
            <a:ext cx="2789485" cy="5662402"/>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All(full Tamil Nadu) DMK[selected party] Constituency Type histogram and pie chart for selected year.</a:t>
            </a:r>
          </a:p>
          <a:p>
            <a:pPr marL="0" indent="0">
              <a:buNone/>
            </a:pPr>
            <a:endParaRPr lang="en-US" dirty="0"/>
          </a:p>
        </p:txBody>
      </p:sp>
      <p:sp>
        <p:nvSpPr>
          <p:cNvPr id="8" name="Footer Placeholder 7">
            <a:extLst>
              <a:ext uri="{FF2B5EF4-FFF2-40B4-BE49-F238E27FC236}">
                <a16:creationId xmlns:a16="http://schemas.microsoft.com/office/drawing/2014/main" id="{B8960977-C288-34EA-5D3A-9E74315180B9}"/>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9C1C85E3-30F4-C437-1294-5D6E23BF6E52}"/>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59</a:t>
            </a:fld>
            <a:endParaRPr lang="en-US" dirty="0"/>
          </a:p>
        </p:txBody>
      </p:sp>
      <p:pic>
        <p:nvPicPr>
          <p:cNvPr id="10" name="Picture 9">
            <a:extLst>
              <a:ext uri="{FF2B5EF4-FFF2-40B4-BE49-F238E27FC236}">
                <a16:creationId xmlns:a16="http://schemas.microsoft.com/office/drawing/2014/main" id="{65143CB0-F4FB-2639-C1FF-FB70C9B9A875}"/>
              </a:ext>
            </a:extLst>
          </p:cNvPr>
          <p:cNvPicPr>
            <a:picLocks noChangeAspect="1"/>
          </p:cNvPicPr>
          <p:nvPr/>
        </p:nvPicPr>
        <p:blipFill>
          <a:blip r:embed="rId3"/>
          <a:srcRect/>
          <a:stretch/>
        </p:blipFill>
        <p:spPr>
          <a:xfrm>
            <a:off x="-14263" y="1102382"/>
            <a:ext cx="9294920" cy="5662402"/>
          </a:xfrm>
          <a:prstGeom prst="rect">
            <a:avLst/>
          </a:prstGeom>
          <a:ln>
            <a:solidFill>
              <a:schemeClr val="bg1"/>
            </a:solidFill>
          </a:ln>
        </p:spPr>
      </p:pic>
    </p:spTree>
    <p:extLst>
      <p:ext uri="{BB962C8B-B14F-4D97-AF65-F5344CB8AC3E}">
        <p14:creationId xmlns:p14="http://schemas.microsoft.com/office/powerpoint/2010/main" val="4008844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A9602-E0D2-930D-2DB2-DB2BB4EAA6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197A8-00A6-0D9C-09E1-03BF92530751}"/>
              </a:ext>
            </a:extLst>
          </p:cNvPr>
          <p:cNvSpPr>
            <a:spLocks noGrp="1"/>
          </p:cNvSpPr>
          <p:nvPr>
            <p:ph type="title"/>
          </p:nvPr>
        </p:nvSpPr>
        <p:spPr>
          <a:xfrm>
            <a:off x="1003661" y="1052108"/>
            <a:ext cx="6910627" cy="1149554"/>
          </a:xfrm>
        </p:spPr>
        <p:txBody>
          <a:bodyPr/>
          <a:lstStyle/>
          <a:p>
            <a:r>
              <a:rPr lang="en-US" b="1" i="0" dirty="0">
                <a:solidFill>
                  <a:schemeClr val="accent6">
                    <a:lumMod val="60000"/>
                    <a:lumOff val="40000"/>
                  </a:schemeClr>
                </a:solidFill>
                <a:effectLst/>
                <a:latin typeface="Source Sans Pro" panose="020B0503030403020204" pitchFamily="34" charset="0"/>
              </a:rPr>
              <a:t>Methodology</a:t>
            </a:r>
            <a:endParaRPr lang="en-US" dirty="0">
              <a:solidFill>
                <a:schemeClr val="accent6">
                  <a:lumMod val="60000"/>
                  <a:lumOff val="40000"/>
                </a:schemeClr>
              </a:solidFill>
            </a:endParaRPr>
          </a:p>
        </p:txBody>
      </p:sp>
      <p:sp>
        <p:nvSpPr>
          <p:cNvPr id="4" name="Text Placeholder 3">
            <a:extLst>
              <a:ext uri="{FF2B5EF4-FFF2-40B4-BE49-F238E27FC236}">
                <a16:creationId xmlns:a16="http://schemas.microsoft.com/office/drawing/2014/main" id="{F99BB741-31FF-4D06-420C-1EF9F1D0D84B}"/>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5CE31904-A313-BCA0-633C-45E04B017AB2}"/>
              </a:ext>
            </a:extLst>
          </p:cNvPr>
          <p:cNvSpPr>
            <a:spLocks noGrp="1"/>
          </p:cNvSpPr>
          <p:nvPr>
            <p:ph type="body" sz="quarter" idx="28"/>
          </p:nvPr>
        </p:nvSpPr>
        <p:spPr>
          <a:xfrm>
            <a:off x="1025624" y="2760955"/>
            <a:ext cx="6888665" cy="3923930"/>
          </a:xfrm>
        </p:spPr>
        <p:txBody>
          <a:bodyPr/>
          <a:lstStyle/>
          <a:p>
            <a:pPr marL="0" indent="0" algn="ctr">
              <a:buNone/>
            </a:pPr>
            <a:r>
              <a:rPr lang="en-US" sz="2000" b="1" i="0" dirty="0">
                <a:solidFill>
                  <a:srgbClr val="00B0F0"/>
                </a:solidFill>
                <a:effectLst/>
                <a:latin typeface="Source Sans Pro" panose="020B0503030403020204" pitchFamily="34" charset="0"/>
              </a:rPr>
              <a:t>Exploratory Data Analysis</a:t>
            </a:r>
            <a:endParaRPr lang="en-US" sz="2000" b="1" i="0" dirty="0">
              <a:solidFill>
                <a:srgbClr val="FAFAFA"/>
              </a:solidFill>
              <a:effectLst/>
              <a:latin typeface="Source Sans Pro" panose="020B0503030403020204" pitchFamily="34" charset="0"/>
            </a:endParaRPr>
          </a:p>
          <a:p>
            <a:pPr algn="ctr"/>
            <a:r>
              <a:rPr lang="en-US" b="0" i="0" dirty="0">
                <a:effectLst/>
                <a:latin typeface="Source Sans Pro" panose="020B0503030403020204" pitchFamily="34" charset="0"/>
              </a:rPr>
              <a:t>Perform in-depth exploratory data analysis to uncover patterns, correlations, and trends within the data. Use statistical and visual analysis techniques.</a:t>
            </a:r>
          </a:p>
          <a:p>
            <a:pPr marL="0" indent="0" algn="ctr">
              <a:buNone/>
            </a:pPr>
            <a:r>
              <a:rPr lang="en-US" sz="2000" b="1" i="0" dirty="0">
                <a:solidFill>
                  <a:srgbClr val="00B0F0"/>
                </a:solidFill>
                <a:effectLst/>
                <a:latin typeface="Source Sans Pro" panose="020B0503030403020204" pitchFamily="34" charset="0"/>
              </a:rPr>
              <a:t>Feature Engineering</a:t>
            </a:r>
            <a:endParaRPr lang="en-US" sz="2000" b="1" i="0" dirty="0">
              <a:solidFill>
                <a:srgbClr val="FAFAFA"/>
              </a:solidFill>
              <a:effectLst/>
              <a:latin typeface="Source Sans Pro" panose="020B0503030403020204" pitchFamily="34" charset="0"/>
            </a:endParaRPr>
          </a:p>
          <a:p>
            <a:pPr algn="ctr"/>
            <a:r>
              <a:rPr lang="en-US" b="0" i="0" dirty="0">
                <a:effectLst/>
                <a:latin typeface="Source Sans Pro" panose="020B0503030403020204" pitchFamily="34" charset="0"/>
              </a:rPr>
              <a:t>Identify and create relevant features that contribute to the predictive power of the models.</a:t>
            </a:r>
          </a:p>
          <a:p>
            <a:pPr algn="ctr"/>
            <a:endParaRPr lang="en-US" b="0" i="0" dirty="0">
              <a:effectLst/>
              <a:latin typeface="Source Sans Pro" panose="020B0503030403020204" pitchFamily="34" charset="0"/>
            </a:endParaRPr>
          </a:p>
        </p:txBody>
      </p:sp>
      <p:sp>
        <p:nvSpPr>
          <p:cNvPr id="17" name="Footer Placeholder 16">
            <a:extLst>
              <a:ext uri="{FF2B5EF4-FFF2-40B4-BE49-F238E27FC236}">
                <a16:creationId xmlns:a16="http://schemas.microsoft.com/office/drawing/2014/main" id="{D6466A29-0B01-85E2-BF2E-318D8731DD43}"/>
              </a:ext>
            </a:extLst>
          </p:cNvPr>
          <p:cNvSpPr>
            <a:spLocks noGrp="1"/>
          </p:cNvSpPr>
          <p:nvPr>
            <p:ph type="ftr" sz="quarter" idx="11"/>
          </p:nvPr>
        </p:nvSpPr>
        <p:spPr>
          <a:xfrm flipH="1">
            <a:off x="8771137" y="6237287"/>
            <a:ext cx="45719" cy="365125"/>
          </a:xfrm>
        </p:spPr>
        <p:txBody>
          <a:bodyPr/>
          <a:lstStyle/>
          <a:p>
            <a:pPr algn="ctr"/>
            <a:r>
              <a:rPr lang="en-US" dirty="0"/>
              <a:t>1</a:t>
            </a:r>
          </a:p>
        </p:txBody>
      </p:sp>
      <p:sp>
        <p:nvSpPr>
          <p:cNvPr id="18" name="Slide Number Placeholder 17">
            <a:extLst>
              <a:ext uri="{FF2B5EF4-FFF2-40B4-BE49-F238E27FC236}">
                <a16:creationId xmlns:a16="http://schemas.microsoft.com/office/drawing/2014/main" id="{F6BF4914-D687-A7B9-65B6-E0796458F045}"/>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5" name="Graphic 4">
            <a:extLst>
              <a:ext uri="{FF2B5EF4-FFF2-40B4-BE49-F238E27FC236}">
                <a16:creationId xmlns:a16="http://schemas.microsoft.com/office/drawing/2014/main" id="{10C74BBD-8EFF-D2B1-138D-F13D3A33A335}"/>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8816856" y="0"/>
            <a:ext cx="3375144" cy="6858000"/>
          </a:xfrm>
          <a:prstGeom prst="rect">
            <a:avLst/>
          </a:prstGeom>
        </p:spPr>
      </p:pic>
    </p:spTree>
    <p:extLst>
      <p:ext uri="{BB962C8B-B14F-4D97-AF65-F5344CB8AC3E}">
        <p14:creationId xmlns:p14="http://schemas.microsoft.com/office/powerpoint/2010/main" val="984795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BD454-8AB3-86F3-C6F5-E7A4C239FC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25432-88EE-A025-A678-3B010B685B90}"/>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811729A4-E5BF-139A-FC7A-D65F54F3B3D7}"/>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A36A3ECD-731F-8256-81EC-21BA3FF40C2F}"/>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2ADB162F-4737-A55E-728C-25857C3DBAA8}"/>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708A104A-253C-CEF8-B69A-81F9A61B5495}"/>
              </a:ext>
            </a:extLst>
          </p:cNvPr>
          <p:cNvSpPr>
            <a:spLocks noGrp="1"/>
          </p:cNvSpPr>
          <p:nvPr>
            <p:ph type="body" sz="quarter" idx="36"/>
          </p:nvPr>
        </p:nvSpPr>
        <p:spPr>
          <a:xfrm>
            <a:off x="9416778" y="1181060"/>
            <a:ext cx="2775222" cy="5565970"/>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All(full Tamil Nadu) DMK[selected party] Deposit Lost histogram and pie chart for selected year.</a:t>
            </a:r>
          </a:p>
          <a:p>
            <a:pPr marL="0" indent="0">
              <a:buNone/>
            </a:pPr>
            <a:endParaRPr lang="en-US" dirty="0"/>
          </a:p>
        </p:txBody>
      </p:sp>
      <p:sp>
        <p:nvSpPr>
          <p:cNvPr id="8" name="Footer Placeholder 7">
            <a:extLst>
              <a:ext uri="{FF2B5EF4-FFF2-40B4-BE49-F238E27FC236}">
                <a16:creationId xmlns:a16="http://schemas.microsoft.com/office/drawing/2014/main" id="{D33612E5-2D72-956C-3183-4F47A8C3154D}"/>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17E50E9F-3E13-906B-56CC-37E422A728B5}"/>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60</a:t>
            </a:fld>
            <a:endParaRPr lang="en-US" dirty="0"/>
          </a:p>
        </p:txBody>
      </p:sp>
      <p:pic>
        <p:nvPicPr>
          <p:cNvPr id="10" name="Picture 9">
            <a:extLst>
              <a:ext uri="{FF2B5EF4-FFF2-40B4-BE49-F238E27FC236}">
                <a16:creationId xmlns:a16="http://schemas.microsoft.com/office/drawing/2014/main" id="{D70AA043-E6AE-ADD7-7733-C891737B09AF}"/>
              </a:ext>
            </a:extLst>
          </p:cNvPr>
          <p:cNvPicPr>
            <a:picLocks noChangeAspect="1"/>
          </p:cNvPicPr>
          <p:nvPr/>
        </p:nvPicPr>
        <p:blipFill>
          <a:blip r:embed="rId3"/>
          <a:srcRect/>
          <a:stretch/>
        </p:blipFill>
        <p:spPr>
          <a:xfrm>
            <a:off x="0" y="1181060"/>
            <a:ext cx="9294920" cy="5565970"/>
          </a:xfrm>
          <a:prstGeom prst="rect">
            <a:avLst/>
          </a:prstGeom>
          <a:ln>
            <a:solidFill>
              <a:schemeClr val="bg1"/>
            </a:solidFill>
          </a:ln>
        </p:spPr>
      </p:pic>
    </p:spTree>
    <p:extLst>
      <p:ext uri="{BB962C8B-B14F-4D97-AF65-F5344CB8AC3E}">
        <p14:creationId xmlns:p14="http://schemas.microsoft.com/office/powerpoint/2010/main" val="2945624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BFB7F-F226-9672-1E38-C33D79FF2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88329-7BA8-D67D-F5E7-2A61E2702073}"/>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D005832-1617-456E-2322-B887D645D81F}"/>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62E6A24C-8BA9-0A9F-56C5-B968AEF316F0}"/>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3F404906-157B-48A6-FCCF-45A12C910A8C}"/>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2940B7E6-B6FE-2104-6098-5262D6277C91}"/>
              </a:ext>
            </a:extLst>
          </p:cNvPr>
          <p:cNvSpPr>
            <a:spLocks noGrp="1"/>
          </p:cNvSpPr>
          <p:nvPr>
            <p:ph type="body" sz="quarter" idx="36"/>
          </p:nvPr>
        </p:nvSpPr>
        <p:spPr>
          <a:xfrm>
            <a:off x="9416778" y="1163052"/>
            <a:ext cx="2775222" cy="5468041"/>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NTK[selected party] Candidate Gender histogram and pie chart for selected year and constituency.</a:t>
            </a:r>
          </a:p>
          <a:p>
            <a:pPr marL="0" indent="0">
              <a:buNone/>
            </a:pPr>
            <a:endParaRPr lang="en-US" dirty="0"/>
          </a:p>
        </p:txBody>
      </p:sp>
      <p:sp>
        <p:nvSpPr>
          <p:cNvPr id="8" name="Footer Placeholder 7">
            <a:extLst>
              <a:ext uri="{FF2B5EF4-FFF2-40B4-BE49-F238E27FC236}">
                <a16:creationId xmlns:a16="http://schemas.microsoft.com/office/drawing/2014/main" id="{7FA3E228-33E2-FE01-BAB1-8DD5BAF09470}"/>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979026E9-5562-73F3-FE21-601A58AF270D}"/>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61</a:t>
            </a:fld>
            <a:endParaRPr lang="en-US" dirty="0"/>
          </a:p>
        </p:txBody>
      </p:sp>
      <p:pic>
        <p:nvPicPr>
          <p:cNvPr id="10" name="Picture 9">
            <a:extLst>
              <a:ext uri="{FF2B5EF4-FFF2-40B4-BE49-F238E27FC236}">
                <a16:creationId xmlns:a16="http://schemas.microsoft.com/office/drawing/2014/main" id="{B85AA29D-5650-ACE3-43E3-8E980AD5A406}"/>
              </a:ext>
            </a:extLst>
          </p:cNvPr>
          <p:cNvPicPr>
            <a:picLocks noChangeAspect="1"/>
          </p:cNvPicPr>
          <p:nvPr/>
        </p:nvPicPr>
        <p:blipFill>
          <a:blip r:embed="rId3"/>
          <a:srcRect/>
          <a:stretch/>
        </p:blipFill>
        <p:spPr>
          <a:xfrm>
            <a:off x="0" y="1163053"/>
            <a:ext cx="9294920" cy="5063145"/>
          </a:xfrm>
          <a:prstGeom prst="rect">
            <a:avLst/>
          </a:prstGeom>
          <a:ln>
            <a:solidFill>
              <a:schemeClr val="bg1"/>
            </a:solidFill>
          </a:ln>
        </p:spPr>
      </p:pic>
      <p:pic>
        <p:nvPicPr>
          <p:cNvPr id="11" name="Picture 10">
            <a:extLst>
              <a:ext uri="{FF2B5EF4-FFF2-40B4-BE49-F238E27FC236}">
                <a16:creationId xmlns:a16="http://schemas.microsoft.com/office/drawing/2014/main" id="{23C5E274-5EC5-6166-BA32-C7E1DCF807B5}"/>
              </a:ext>
            </a:extLst>
          </p:cNvPr>
          <p:cNvPicPr>
            <a:picLocks noChangeAspect="1"/>
          </p:cNvPicPr>
          <p:nvPr/>
        </p:nvPicPr>
        <p:blipFill>
          <a:blip r:embed="rId4"/>
          <a:srcRect/>
          <a:stretch/>
        </p:blipFill>
        <p:spPr>
          <a:xfrm>
            <a:off x="4827636" y="5184680"/>
            <a:ext cx="2202873" cy="1446414"/>
          </a:xfrm>
          <a:prstGeom prst="rect">
            <a:avLst/>
          </a:prstGeom>
          <a:ln>
            <a:solidFill>
              <a:schemeClr val="bg1"/>
            </a:solidFill>
          </a:ln>
        </p:spPr>
      </p:pic>
    </p:spTree>
    <p:extLst>
      <p:ext uri="{BB962C8B-B14F-4D97-AF65-F5344CB8AC3E}">
        <p14:creationId xmlns:p14="http://schemas.microsoft.com/office/powerpoint/2010/main" val="601014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B20FA-95E9-2F14-695A-EC121C08C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219AA-CEC9-FB83-DF0F-94A24152DDA9}"/>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BA0EB50D-4DE5-5DBE-8C27-97F7FF424AB2}"/>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8A9AA43C-AD86-74AB-01F1-AECF653C7919}"/>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58368D25-1BBC-AF89-CB0C-FA229595B887}"/>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F4247178-15C3-7930-63C5-DE1A23D0320B}"/>
              </a:ext>
            </a:extLst>
          </p:cNvPr>
          <p:cNvSpPr>
            <a:spLocks noGrp="1"/>
          </p:cNvSpPr>
          <p:nvPr>
            <p:ph type="body" sz="quarter" idx="36"/>
          </p:nvPr>
        </p:nvSpPr>
        <p:spPr>
          <a:xfrm>
            <a:off x="9416778" y="1189607"/>
            <a:ext cx="2775220" cy="5302632"/>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NTK[selected party] Candidate Age Group histogram and pie chart for selected year and constituency.</a:t>
            </a:r>
          </a:p>
          <a:p>
            <a:pPr marL="0" indent="0">
              <a:buNone/>
            </a:pPr>
            <a:endParaRPr lang="en-US" dirty="0"/>
          </a:p>
        </p:txBody>
      </p:sp>
      <p:sp>
        <p:nvSpPr>
          <p:cNvPr id="8" name="Footer Placeholder 7">
            <a:extLst>
              <a:ext uri="{FF2B5EF4-FFF2-40B4-BE49-F238E27FC236}">
                <a16:creationId xmlns:a16="http://schemas.microsoft.com/office/drawing/2014/main" id="{E20E194C-114E-3367-4FC3-FC30C0E1BFED}"/>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284BE464-5C75-E232-7117-FDCE3FE101F1}"/>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62</a:t>
            </a:fld>
            <a:endParaRPr lang="en-US" dirty="0"/>
          </a:p>
        </p:txBody>
      </p:sp>
      <p:pic>
        <p:nvPicPr>
          <p:cNvPr id="10" name="Picture 9">
            <a:extLst>
              <a:ext uri="{FF2B5EF4-FFF2-40B4-BE49-F238E27FC236}">
                <a16:creationId xmlns:a16="http://schemas.microsoft.com/office/drawing/2014/main" id="{F052D57F-2A5E-CA95-88A3-2A18A8BE8CD8}"/>
              </a:ext>
            </a:extLst>
          </p:cNvPr>
          <p:cNvPicPr>
            <a:picLocks noChangeAspect="1"/>
          </p:cNvPicPr>
          <p:nvPr/>
        </p:nvPicPr>
        <p:blipFill>
          <a:blip r:embed="rId3"/>
          <a:srcRect/>
          <a:stretch/>
        </p:blipFill>
        <p:spPr>
          <a:xfrm>
            <a:off x="0" y="1189607"/>
            <a:ext cx="9294920" cy="4579425"/>
          </a:xfrm>
          <a:prstGeom prst="rect">
            <a:avLst/>
          </a:prstGeom>
          <a:ln>
            <a:solidFill>
              <a:schemeClr val="bg1"/>
            </a:solidFill>
          </a:ln>
        </p:spPr>
      </p:pic>
      <p:pic>
        <p:nvPicPr>
          <p:cNvPr id="11" name="Picture 10">
            <a:extLst>
              <a:ext uri="{FF2B5EF4-FFF2-40B4-BE49-F238E27FC236}">
                <a16:creationId xmlns:a16="http://schemas.microsoft.com/office/drawing/2014/main" id="{B9D08AC4-F853-EE03-43F7-1F48BF829A3A}"/>
              </a:ext>
            </a:extLst>
          </p:cNvPr>
          <p:cNvPicPr>
            <a:picLocks noChangeAspect="1"/>
          </p:cNvPicPr>
          <p:nvPr/>
        </p:nvPicPr>
        <p:blipFill>
          <a:blip r:embed="rId4"/>
          <a:srcRect/>
          <a:stretch/>
        </p:blipFill>
        <p:spPr>
          <a:xfrm>
            <a:off x="4787610" y="5045825"/>
            <a:ext cx="2527590" cy="1446414"/>
          </a:xfrm>
          <a:prstGeom prst="rect">
            <a:avLst/>
          </a:prstGeom>
          <a:ln>
            <a:solidFill>
              <a:schemeClr val="bg1"/>
            </a:solidFill>
          </a:ln>
        </p:spPr>
      </p:pic>
    </p:spTree>
    <p:extLst>
      <p:ext uri="{BB962C8B-B14F-4D97-AF65-F5344CB8AC3E}">
        <p14:creationId xmlns:p14="http://schemas.microsoft.com/office/powerpoint/2010/main" val="2540226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46F43-D7BA-2854-E485-1857F6844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0355A-EB66-EB29-9F6C-F71AC21B40A3}"/>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DDEDBDCF-203C-1B40-11AB-862FA9DD0F2B}"/>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CEEDA8E8-01A9-8485-C97B-4D31711397AA}"/>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F37BBA51-63DA-DD67-04F5-86CF5AD0DE56}"/>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2C08EA2B-44C1-19E3-AD7D-007415D70AF9}"/>
              </a:ext>
            </a:extLst>
          </p:cNvPr>
          <p:cNvSpPr>
            <a:spLocks noGrp="1"/>
          </p:cNvSpPr>
          <p:nvPr>
            <p:ph type="body" sz="quarter" idx="36"/>
          </p:nvPr>
        </p:nvSpPr>
        <p:spPr>
          <a:xfrm>
            <a:off x="9380642" y="1198484"/>
            <a:ext cx="2811356" cy="5210275"/>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NTK[selected party] Constituency Type histogram and pie chart for selected year and constituency.</a:t>
            </a:r>
          </a:p>
          <a:p>
            <a:pPr marL="0" indent="0">
              <a:buNone/>
            </a:pPr>
            <a:endParaRPr lang="en-US" dirty="0"/>
          </a:p>
        </p:txBody>
      </p:sp>
      <p:sp>
        <p:nvSpPr>
          <p:cNvPr id="8" name="Footer Placeholder 7">
            <a:extLst>
              <a:ext uri="{FF2B5EF4-FFF2-40B4-BE49-F238E27FC236}">
                <a16:creationId xmlns:a16="http://schemas.microsoft.com/office/drawing/2014/main" id="{375A6B1C-CAF9-242D-0070-96DA4C63F754}"/>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9869D473-58C5-C409-4CB6-144654DE286B}"/>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63</a:t>
            </a:fld>
            <a:endParaRPr lang="en-US" dirty="0"/>
          </a:p>
        </p:txBody>
      </p:sp>
      <p:pic>
        <p:nvPicPr>
          <p:cNvPr id="10" name="Picture 9">
            <a:extLst>
              <a:ext uri="{FF2B5EF4-FFF2-40B4-BE49-F238E27FC236}">
                <a16:creationId xmlns:a16="http://schemas.microsoft.com/office/drawing/2014/main" id="{1DA8277A-3A4B-4FB3-49E5-2F7BEDEF56CA}"/>
              </a:ext>
            </a:extLst>
          </p:cNvPr>
          <p:cNvPicPr>
            <a:picLocks noChangeAspect="1"/>
          </p:cNvPicPr>
          <p:nvPr/>
        </p:nvPicPr>
        <p:blipFill>
          <a:blip r:embed="rId3"/>
          <a:srcRect/>
          <a:stretch/>
        </p:blipFill>
        <p:spPr>
          <a:xfrm>
            <a:off x="36135" y="1198485"/>
            <a:ext cx="9222649" cy="4570548"/>
          </a:xfrm>
          <a:prstGeom prst="rect">
            <a:avLst/>
          </a:prstGeom>
          <a:ln>
            <a:solidFill>
              <a:schemeClr val="bg1"/>
            </a:solidFill>
          </a:ln>
        </p:spPr>
      </p:pic>
      <p:pic>
        <p:nvPicPr>
          <p:cNvPr id="11" name="Picture 10">
            <a:extLst>
              <a:ext uri="{FF2B5EF4-FFF2-40B4-BE49-F238E27FC236}">
                <a16:creationId xmlns:a16="http://schemas.microsoft.com/office/drawing/2014/main" id="{832B3A44-20B9-10BD-7031-FB035A5FF363}"/>
              </a:ext>
            </a:extLst>
          </p:cNvPr>
          <p:cNvPicPr>
            <a:picLocks noChangeAspect="1"/>
          </p:cNvPicPr>
          <p:nvPr/>
        </p:nvPicPr>
        <p:blipFill>
          <a:blip r:embed="rId4"/>
          <a:srcRect/>
          <a:stretch/>
        </p:blipFill>
        <p:spPr>
          <a:xfrm>
            <a:off x="5034470" y="4962346"/>
            <a:ext cx="2165320" cy="1446414"/>
          </a:xfrm>
          <a:prstGeom prst="rect">
            <a:avLst/>
          </a:prstGeom>
          <a:ln>
            <a:solidFill>
              <a:schemeClr val="bg1"/>
            </a:solidFill>
          </a:ln>
        </p:spPr>
      </p:pic>
    </p:spTree>
    <p:extLst>
      <p:ext uri="{BB962C8B-B14F-4D97-AF65-F5344CB8AC3E}">
        <p14:creationId xmlns:p14="http://schemas.microsoft.com/office/powerpoint/2010/main" val="3633455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895F0-CF11-7CE0-850C-81B0A77E9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71A23-A416-FA40-A9DE-8784607DDDB5}"/>
              </a:ext>
            </a:extLst>
          </p:cNvPr>
          <p:cNvSpPr>
            <a:spLocks noGrp="1"/>
          </p:cNvSpPr>
          <p:nvPr>
            <p:ph type="title"/>
          </p:nvPr>
        </p:nvSpPr>
        <p:spPr>
          <a:xfrm>
            <a:off x="0" y="13415"/>
            <a:ext cx="12192000" cy="1088967"/>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B447BF06-01CA-DD75-74C0-BDAE6744C6B0}"/>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BFD86927-62FE-69DF-D120-0859E7E6A5E2}"/>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9DD64E7C-95AC-921D-A5ED-9AC84F0349C8}"/>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A7F46C67-048F-51FE-11EB-DB92221FCEA6}"/>
              </a:ext>
            </a:extLst>
          </p:cNvPr>
          <p:cNvSpPr>
            <a:spLocks noGrp="1"/>
          </p:cNvSpPr>
          <p:nvPr>
            <p:ph type="body" sz="quarter" idx="36"/>
          </p:nvPr>
        </p:nvSpPr>
        <p:spPr>
          <a:xfrm>
            <a:off x="9380642" y="1189608"/>
            <a:ext cx="2775223" cy="5530788"/>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DMK[selected party] Deposit Lost histogram and pie chart for selected year and constituency.</a:t>
            </a:r>
          </a:p>
          <a:p>
            <a:pPr marL="0" indent="0">
              <a:buNone/>
            </a:pPr>
            <a:endParaRPr lang="en-US" dirty="0"/>
          </a:p>
        </p:txBody>
      </p:sp>
      <p:sp>
        <p:nvSpPr>
          <p:cNvPr id="8" name="Footer Placeholder 7">
            <a:extLst>
              <a:ext uri="{FF2B5EF4-FFF2-40B4-BE49-F238E27FC236}">
                <a16:creationId xmlns:a16="http://schemas.microsoft.com/office/drawing/2014/main" id="{9175226B-6297-A785-2481-41232779C97D}"/>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DD7A9890-F41D-3CC5-0790-CA013007A53E}"/>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64</a:t>
            </a:fld>
            <a:endParaRPr lang="en-US" dirty="0"/>
          </a:p>
        </p:txBody>
      </p:sp>
      <p:pic>
        <p:nvPicPr>
          <p:cNvPr id="10" name="Picture 9">
            <a:extLst>
              <a:ext uri="{FF2B5EF4-FFF2-40B4-BE49-F238E27FC236}">
                <a16:creationId xmlns:a16="http://schemas.microsoft.com/office/drawing/2014/main" id="{41A4583F-530C-D254-866A-624C2D5CC424}"/>
              </a:ext>
            </a:extLst>
          </p:cNvPr>
          <p:cNvPicPr>
            <a:picLocks noChangeAspect="1"/>
          </p:cNvPicPr>
          <p:nvPr/>
        </p:nvPicPr>
        <p:blipFill>
          <a:blip r:embed="rId3"/>
          <a:srcRect/>
          <a:stretch/>
        </p:blipFill>
        <p:spPr>
          <a:xfrm>
            <a:off x="36135" y="1102382"/>
            <a:ext cx="9222649" cy="4666651"/>
          </a:xfrm>
          <a:prstGeom prst="rect">
            <a:avLst/>
          </a:prstGeom>
        </p:spPr>
      </p:pic>
      <p:pic>
        <p:nvPicPr>
          <p:cNvPr id="11" name="Picture 10">
            <a:extLst>
              <a:ext uri="{FF2B5EF4-FFF2-40B4-BE49-F238E27FC236}">
                <a16:creationId xmlns:a16="http://schemas.microsoft.com/office/drawing/2014/main" id="{4924B57F-1270-297A-69F2-E280E04A540A}"/>
              </a:ext>
            </a:extLst>
          </p:cNvPr>
          <p:cNvPicPr>
            <a:picLocks noChangeAspect="1"/>
          </p:cNvPicPr>
          <p:nvPr/>
        </p:nvPicPr>
        <p:blipFill>
          <a:blip r:embed="rId4"/>
          <a:srcRect/>
          <a:stretch/>
        </p:blipFill>
        <p:spPr>
          <a:xfrm>
            <a:off x="5034470" y="4962346"/>
            <a:ext cx="1948221" cy="1446414"/>
          </a:xfrm>
          <a:prstGeom prst="rect">
            <a:avLst/>
          </a:prstGeom>
        </p:spPr>
      </p:pic>
      <p:pic>
        <p:nvPicPr>
          <p:cNvPr id="12" name="Picture 11">
            <a:extLst>
              <a:ext uri="{FF2B5EF4-FFF2-40B4-BE49-F238E27FC236}">
                <a16:creationId xmlns:a16="http://schemas.microsoft.com/office/drawing/2014/main" id="{5B6C4312-C123-07F0-28D5-AE2705186143}"/>
              </a:ext>
            </a:extLst>
          </p:cNvPr>
          <p:cNvPicPr>
            <a:picLocks noChangeAspect="1"/>
          </p:cNvPicPr>
          <p:nvPr/>
        </p:nvPicPr>
        <p:blipFill>
          <a:blip r:embed="rId5"/>
          <a:stretch>
            <a:fillRect/>
          </a:stretch>
        </p:blipFill>
        <p:spPr>
          <a:xfrm>
            <a:off x="0" y="1189608"/>
            <a:ext cx="9258784" cy="5530788"/>
          </a:xfrm>
          <a:prstGeom prst="rect">
            <a:avLst/>
          </a:prstGeom>
          <a:ln>
            <a:solidFill>
              <a:schemeClr val="bg1"/>
            </a:solidFill>
          </a:ln>
        </p:spPr>
      </p:pic>
    </p:spTree>
    <p:extLst>
      <p:ext uri="{BB962C8B-B14F-4D97-AF65-F5344CB8AC3E}">
        <p14:creationId xmlns:p14="http://schemas.microsoft.com/office/powerpoint/2010/main" val="44943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7C54C-E238-2164-01EA-ECA8EFF88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920B74-1BF7-88B1-5193-E441E979ACBF}"/>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0C049E16-33D7-67F2-BBB8-E562A99BC839}"/>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C4EAE6AD-ADA3-45BD-FABF-23664D37EC2B}"/>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D9885718-204A-4BE6-4EEF-ED647853CB4D}"/>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478AA676-E4D6-96D7-45F9-71756FA50BE7}"/>
              </a:ext>
            </a:extLst>
          </p:cNvPr>
          <p:cNvSpPr>
            <a:spLocks noGrp="1"/>
          </p:cNvSpPr>
          <p:nvPr>
            <p:ph type="body" sz="quarter" idx="36"/>
          </p:nvPr>
        </p:nvSpPr>
        <p:spPr>
          <a:xfrm>
            <a:off x="9395098" y="1198484"/>
            <a:ext cx="2796901" cy="5210275"/>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DMK[selected party] Candidate Gender histogram and pie chart for selected year and District.</a:t>
            </a:r>
          </a:p>
          <a:p>
            <a:pPr marL="0" indent="0">
              <a:buNone/>
            </a:pPr>
            <a:endParaRPr lang="en-US" dirty="0"/>
          </a:p>
        </p:txBody>
      </p:sp>
      <p:sp>
        <p:nvSpPr>
          <p:cNvPr id="8" name="Footer Placeholder 7">
            <a:extLst>
              <a:ext uri="{FF2B5EF4-FFF2-40B4-BE49-F238E27FC236}">
                <a16:creationId xmlns:a16="http://schemas.microsoft.com/office/drawing/2014/main" id="{FD728EAC-3931-9C17-137A-E3B2EF4A0A37}"/>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BCA38BED-3144-6792-556C-BBEF677DE0DE}"/>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65</a:t>
            </a:fld>
            <a:endParaRPr lang="en-US" dirty="0"/>
          </a:p>
        </p:txBody>
      </p:sp>
      <p:pic>
        <p:nvPicPr>
          <p:cNvPr id="10" name="Picture 9">
            <a:extLst>
              <a:ext uri="{FF2B5EF4-FFF2-40B4-BE49-F238E27FC236}">
                <a16:creationId xmlns:a16="http://schemas.microsoft.com/office/drawing/2014/main" id="{D56EF45B-5DEA-6173-4EF2-D1E5718D4FBA}"/>
              </a:ext>
            </a:extLst>
          </p:cNvPr>
          <p:cNvPicPr>
            <a:picLocks noChangeAspect="1"/>
          </p:cNvPicPr>
          <p:nvPr/>
        </p:nvPicPr>
        <p:blipFill>
          <a:blip r:embed="rId3"/>
          <a:srcRect/>
          <a:stretch/>
        </p:blipFill>
        <p:spPr>
          <a:xfrm>
            <a:off x="43741" y="1198485"/>
            <a:ext cx="9207437" cy="4570548"/>
          </a:xfrm>
          <a:prstGeom prst="rect">
            <a:avLst/>
          </a:prstGeom>
          <a:ln>
            <a:solidFill>
              <a:schemeClr val="bg1"/>
            </a:solidFill>
          </a:ln>
        </p:spPr>
      </p:pic>
      <p:pic>
        <p:nvPicPr>
          <p:cNvPr id="11" name="Picture 10">
            <a:extLst>
              <a:ext uri="{FF2B5EF4-FFF2-40B4-BE49-F238E27FC236}">
                <a16:creationId xmlns:a16="http://schemas.microsoft.com/office/drawing/2014/main" id="{2CD68BA9-2F77-C123-C909-028725FF5A9D}"/>
              </a:ext>
            </a:extLst>
          </p:cNvPr>
          <p:cNvPicPr>
            <a:picLocks noChangeAspect="1"/>
          </p:cNvPicPr>
          <p:nvPr/>
        </p:nvPicPr>
        <p:blipFill>
          <a:blip r:embed="rId4"/>
          <a:srcRect/>
          <a:stretch/>
        </p:blipFill>
        <p:spPr>
          <a:xfrm>
            <a:off x="4743869" y="4962346"/>
            <a:ext cx="2571331" cy="1446414"/>
          </a:xfrm>
          <a:prstGeom prst="rect">
            <a:avLst/>
          </a:prstGeom>
          <a:ln>
            <a:solidFill>
              <a:schemeClr val="bg1"/>
            </a:solidFill>
          </a:ln>
        </p:spPr>
      </p:pic>
    </p:spTree>
    <p:extLst>
      <p:ext uri="{BB962C8B-B14F-4D97-AF65-F5344CB8AC3E}">
        <p14:creationId xmlns:p14="http://schemas.microsoft.com/office/powerpoint/2010/main" val="3930195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AB8B6-9087-6E17-6FEE-B0C1F15346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38BF3-A7EB-CF15-93F0-2804E0A1F7AB}"/>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D8F61D4E-E486-2033-A05B-4C677764A61D}"/>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3EF96F26-454C-3F38-8B6F-EF6D065019D5}"/>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7F17CF23-9803-C776-FA9D-7BA42441DDAF}"/>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3456F17A-698B-41EC-3937-22429E5377A8}"/>
              </a:ext>
            </a:extLst>
          </p:cNvPr>
          <p:cNvSpPr>
            <a:spLocks noGrp="1"/>
          </p:cNvSpPr>
          <p:nvPr>
            <p:ph type="body" sz="quarter" idx="36"/>
          </p:nvPr>
        </p:nvSpPr>
        <p:spPr>
          <a:xfrm>
            <a:off x="9361704" y="1198484"/>
            <a:ext cx="2830296" cy="5210275"/>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DMK[selected party] Candidate Age Group histogram and pie chart for selected year and District name.</a:t>
            </a:r>
          </a:p>
          <a:p>
            <a:pPr marL="0" indent="0">
              <a:buNone/>
            </a:pPr>
            <a:endParaRPr lang="en-US" dirty="0"/>
          </a:p>
        </p:txBody>
      </p:sp>
      <p:sp>
        <p:nvSpPr>
          <p:cNvPr id="8" name="Footer Placeholder 7">
            <a:extLst>
              <a:ext uri="{FF2B5EF4-FFF2-40B4-BE49-F238E27FC236}">
                <a16:creationId xmlns:a16="http://schemas.microsoft.com/office/drawing/2014/main" id="{AA6A5431-870A-6D03-BE38-6F745E73DABE}"/>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3A26AC56-6CE5-CB00-6330-58A6D5A17A78}"/>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66</a:t>
            </a:fld>
            <a:endParaRPr lang="en-US" dirty="0"/>
          </a:p>
        </p:txBody>
      </p:sp>
      <p:pic>
        <p:nvPicPr>
          <p:cNvPr id="10" name="Picture 9">
            <a:extLst>
              <a:ext uri="{FF2B5EF4-FFF2-40B4-BE49-F238E27FC236}">
                <a16:creationId xmlns:a16="http://schemas.microsoft.com/office/drawing/2014/main" id="{D7E4D3EC-8F44-6E0E-9E45-6AC11D87B233}"/>
              </a:ext>
            </a:extLst>
          </p:cNvPr>
          <p:cNvPicPr>
            <a:picLocks noChangeAspect="1"/>
          </p:cNvPicPr>
          <p:nvPr/>
        </p:nvPicPr>
        <p:blipFill>
          <a:blip r:embed="rId3"/>
          <a:srcRect/>
          <a:stretch/>
        </p:blipFill>
        <p:spPr>
          <a:xfrm>
            <a:off x="0" y="1198485"/>
            <a:ext cx="9239846" cy="4570548"/>
          </a:xfrm>
          <a:prstGeom prst="rect">
            <a:avLst/>
          </a:prstGeom>
          <a:ln>
            <a:solidFill>
              <a:schemeClr val="bg1"/>
            </a:solidFill>
          </a:ln>
        </p:spPr>
      </p:pic>
      <p:pic>
        <p:nvPicPr>
          <p:cNvPr id="11" name="Picture 10">
            <a:extLst>
              <a:ext uri="{FF2B5EF4-FFF2-40B4-BE49-F238E27FC236}">
                <a16:creationId xmlns:a16="http://schemas.microsoft.com/office/drawing/2014/main" id="{DB0D0676-4699-6AA3-0375-9C5282456E33}"/>
              </a:ext>
            </a:extLst>
          </p:cNvPr>
          <p:cNvPicPr>
            <a:picLocks noChangeAspect="1"/>
          </p:cNvPicPr>
          <p:nvPr/>
        </p:nvPicPr>
        <p:blipFill>
          <a:blip r:embed="rId4"/>
          <a:srcRect/>
          <a:stretch/>
        </p:blipFill>
        <p:spPr>
          <a:xfrm>
            <a:off x="4879571" y="4605251"/>
            <a:ext cx="2861226" cy="1803509"/>
          </a:xfrm>
          <a:prstGeom prst="rect">
            <a:avLst/>
          </a:prstGeom>
          <a:ln>
            <a:solidFill>
              <a:schemeClr val="bg1"/>
            </a:solidFill>
          </a:ln>
        </p:spPr>
      </p:pic>
    </p:spTree>
    <p:extLst>
      <p:ext uri="{BB962C8B-B14F-4D97-AF65-F5344CB8AC3E}">
        <p14:creationId xmlns:p14="http://schemas.microsoft.com/office/powerpoint/2010/main" val="2506219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917F2-526D-4AE8-5872-D16AD9F43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BC6C2-EF5C-DAAB-91D0-46758CE0354D}"/>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41A3088A-E3C8-ADEA-B74C-A33425FD0F2E}"/>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9E41FEE1-1A24-B369-594F-78929047FE1E}"/>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392566B8-5E6A-611F-19F6-A31317912021}"/>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A862731B-4F55-FEDD-469A-97440DEFC7E9}"/>
              </a:ext>
            </a:extLst>
          </p:cNvPr>
          <p:cNvSpPr>
            <a:spLocks noGrp="1"/>
          </p:cNvSpPr>
          <p:nvPr>
            <p:ph type="body" sz="quarter" idx="36"/>
          </p:nvPr>
        </p:nvSpPr>
        <p:spPr>
          <a:xfrm>
            <a:off x="9356341" y="1180730"/>
            <a:ext cx="2835660" cy="5312144"/>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DMK[selected party] Constituency Type histogram and pie chart for selected year and District name.</a:t>
            </a:r>
          </a:p>
          <a:p>
            <a:pPr marL="0" indent="0">
              <a:buNone/>
            </a:pPr>
            <a:endParaRPr lang="en-US" dirty="0"/>
          </a:p>
        </p:txBody>
      </p:sp>
      <p:sp>
        <p:nvSpPr>
          <p:cNvPr id="8" name="Footer Placeholder 7">
            <a:extLst>
              <a:ext uri="{FF2B5EF4-FFF2-40B4-BE49-F238E27FC236}">
                <a16:creationId xmlns:a16="http://schemas.microsoft.com/office/drawing/2014/main" id="{40109F4D-EB73-50C2-2EE3-8499096603B9}"/>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9931C63E-42D4-BE3A-7304-684363414CC3}"/>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67</a:t>
            </a:fld>
            <a:endParaRPr lang="en-US" dirty="0"/>
          </a:p>
        </p:txBody>
      </p:sp>
      <p:pic>
        <p:nvPicPr>
          <p:cNvPr id="10" name="Picture 9">
            <a:extLst>
              <a:ext uri="{FF2B5EF4-FFF2-40B4-BE49-F238E27FC236}">
                <a16:creationId xmlns:a16="http://schemas.microsoft.com/office/drawing/2014/main" id="{F2F1E93A-7C30-4938-EC77-4466EC5A06AF}"/>
              </a:ext>
            </a:extLst>
          </p:cNvPr>
          <p:cNvPicPr>
            <a:picLocks noChangeAspect="1"/>
          </p:cNvPicPr>
          <p:nvPr/>
        </p:nvPicPr>
        <p:blipFill>
          <a:blip r:embed="rId3"/>
          <a:srcRect/>
          <a:stretch/>
        </p:blipFill>
        <p:spPr>
          <a:xfrm>
            <a:off x="1" y="1180730"/>
            <a:ext cx="9234482" cy="4588303"/>
          </a:xfrm>
          <a:prstGeom prst="rect">
            <a:avLst/>
          </a:prstGeom>
          <a:ln>
            <a:solidFill>
              <a:schemeClr val="bg1"/>
            </a:solidFill>
          </a:ln>
        </p:spPr>
      </p:pic>
      <p:pic>
        <p:nvPicPr>
          <p:cNvPr id="11" name="Picture 10">
            <a:extLst>
              <a:ext uri="{FF2B5EF4-FFF2-40B4-BE49-F238E27FC236}">
                <a16:creationId xmlns:a16="http://schemas.microsoft.com/office/drawing/2014/main" id="{399445D9-054F-7A05-1C09-2D85FB451E93}"/>
              </a:ext>
            </a:extLst>
          </p:cNvPr>
          <p:cNvPicPr>
            <a:picLocks noChangeAspect="1"/>
          </p:cNvPicPr>
          <p:nvPr/>
        </p:nvPicPr>
        <p:blipFill>
          <a:blip r:embed="rId4"/>
          <a:srcRect/>
          <a:stretch/>
        </p:blipFill>
        <p:spPr>
          <a:xfrm>
            <a:off x="4954384" y="4980373"/>
            <a:ext cx="2884595" cy="1512502"/>
          </a:xfrm>
          <a:prstGeom prst="rect">
            <a:avLst/>
          </a:prstGeom>
          <a:ln>
            <a:solidFill>
              <a:schemeClr val="bg1"/>
            </a:solidFill>
          </a:ln>
        </p:spPr>
      </p:pic>
    </p:spTree>
    <p:extLst>
      <p:ext uri="{BB962C8B-B14F-4D97-AF65-F5344CB8AC3E}">
        <p14:creationId xmlns:p14="http://schemas.microsoft.com/office/powerpoint/2010/main" val="2382778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53FD3-2B92-604A-D8DC-0CA51454E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E27A7-738B-3101-B011-42B85F8ABD2F}"/>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017B998C-F5CC-F68F-CE16-8F199A2B05B3}"/>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78F4AB9C-71F6-C315-0550-410409A1850C}"/>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049018D4-87A4-F684-D76D-50A2D9AFF993}"/>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1B3265C0-1BF4-F155-0ED9-F433688AFE5F}"/>
              </a:ext>
            </a:extLst>
          </p:cNvPr>
          <p:cNvSpPr>
            <a:spLocks noGrp="1"/>
          </p:cNvSpPr>
          <p:nvPr>
            <p:ph type="body" sz="quarter" idx="36"/>
          </p:nvPr>
        </p:nvSpPr>
        <p:spPr>
          <a:xfrm>
            <a:off x="9356342" y="1189607"/>
            <a:ext cx="2835656" cy="5303267"/>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DMK[selected party] Deposit Lost histogram and pie chart for selected year and District name.</a:t>
            </a:r>
          </a:p>
          <a:p>
            <a:pPr marL="0" indent="0">
              <a:buNone/>
            </a:pPr>
            <a:endParaRPr lang="en-US" dirty="0"/>
          </a:p>
        </p:txBody>
      </p:sp>
      <p:sp>
        <p:nvSpPr>
          <p:cNvPr id="8" name="Footer Placeholder 7">
            <a:extLst>
              <a:ext uri="{FF2B5EF4-FFF2-40B4-BE49-F238E27FC236}">
                <a16:creationId xmlns:a16="http://schemas.microsoft.com/office/drawing/2014/main" id="{8706543C-CCB5-B1EE-EB19-60542ED9B56F}"/>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A1F05BDF-8FB2-92DE-007C-9DCF84678C41}"/>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68</a:t>
            </a:fld>
            <a:endParaRPr lang="en-US" dirty="0"/>
          </a:p>
        </p:txBody>
      </p:sp>
      <p:pic>
        <p:nvPicPr>
          <p:cNvPr id="10" name="Picture 9">
            <a:extLst>
              <a:ext uri="{FF2B5EF4-FFF2-40B4-BE49-F238E27FC236}">
                <a16:creationId xmlns:a16="http://schemas.microsoft.com/office/drawing/2014/main" id="{DE1B5E38-902E-C0EE-7A41-3389648A267A}"/>
              </a:ext>
            </a:extLst>
          </p:cNvPr>
          <p:cNvPicPr>
            <a:picLocks noChangeAspect="1"/>
          </p:cNvPicPr>
          <p:nvPr/>
        </p:nvPicPr>
        <p:blipFill>
          <a:blip r:embed="rId3"/>
          <a:srcRect/>
          <a:stretch/>
        </p:blipFill>
        <p:spPr>
          <a:xfrm>
            <a:off x="1" y="1189608"/>
            <a:ext cx="9234482" cy="4568370"/>
          </a:xfrm>
          <a:prstGeom prst="rect">
            <a:avLst/>
          </a:prstGeom>
          <a:ln>
            <a:solidFill>
              <a:schemeClr val="bg1"/>
            </a:solidFill>
          </a:ln>
        </p:spPr>
      </p:pic>
      <p:pic>
        <p:nvPicPr>
          <p:cNvPr id="11" name="Picture 10">
            <a:extLst>
              <a:ext uri="{FF2B5EF4-FFF2-40B4-BE49-F238E27FC236}">
                <a16:creationId xmlns:a16="http://schemas.microsoft.com/office/drawing/2014/main" id="{53FE23E5-CA81-958C-43E2-43F150F947AD}"/>
              </a:ext>
            </a:extLst>
          </p:cNvPr>
          <p:cNvPicPr>
            <a:picLocks noChangeAspect="1"/>
          </p:cNvPicPr>
          <p:nvPr/>
        </p:nvPicPr>
        <p:blipFill>
          <a:blip r:embed="rId4"/>
          <a:srcRect/>
          <a:stretch/>
        </p:blipFill>
        <p:spPr>
          <a:xfrm>
            <a:off x="5029200" y="4980373"/>
            <a:ext cx="2809780" cy="1512502"/>
          </a:xfrm>
          <a:prstGeom prst="rect">
            <a:avLst/>
          </a:prstGeom>
          <a:ln>
            <a:solidFill>
              <a:schemeClr val="bg1"/>
            </a:solidFill>
          </a:ln>
        </p:spPr>
      </p:pic>
    </p:spTree>
    <p:extLst>
      <p:ext uri="{BB962C8B-B14F-4D97-AF65-F5344CB8AC3E}">
        <p14:creationId xmlns:p14="http://schemas.microsoft.com/office/powerpoint/2010/main" val="2921134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F4721-0CCB-A526-7109-C84A4720D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0928C-1CC3-E635-351A-AE6E9FF83533}"/>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7A405880-02CD-1F10-FF29-539E5EB0DD74}"/>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548ACD44-E560-82BC-840C-37CE9889ECED}"/>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1A75C812-8CFB-048D-C202-C46A5B1BC0DD}"/>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09A1065D-2C83-3C6A-7639-5C3D5255C42C}"/>
              </a:ext>
            </a:extLst>
          </p:cNvPr>
          <p:cNvSpPr>
            <a:spLocks noGrp="1"/>
          </p:cNvSpPr>
          <p:nvPr>
            <p:ph type="body" sz="quarter" idx="36"/>
          </p:nvPr>
        </p:nvSpPr>
        <p:spPr>
          <a:xfrm>
            <a:off x="9534616" y="1171851"/>
            <a:ext cx="2657383" cy="5321023"/>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DMK[selected party] Candidate Gender histogram and pie chart for selected year and Subregion name.</a:t>
            </a:r>
          </a:p>
          <a:p>
            <a:pPr marL="0" indent="0">
              <a:buNone/>
            </a:pPr>
            <a:endParaRPr lang="en-US" dirty="0"/>
          </a:p>
        </p:txBody>
      </p:sp>
      <p:sp>
        <p:nvSpPr>
          <p:cNvPr id="8" name="Footer Placeholder 7">
            <a:extLst>
              <a:ext uri="{FF2B5EF4-FFF2-40B4-BE49-F238E27FC236}">
                <a16:creationId xmlns:a16="http://schemas.microsoft.com/office/drawing/2014/main" id="{A9B075BC-0442-FFEB-5ACE-1F55DC3E62E6}"/>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3E8B3DC2-E10B-3223-64BA-38FCB710D054}"/>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69</a:t>
            </a:fld>
            <a:endParaRPr lang="en-US" dirty="0"/>
          </a:p>
        </p:txBody>
      </p:sp>
      <p:pic>
        <p:nvPicPr>
          <p:cNvPr id="10" name="Picture 9">
            <a:extLst>
              <a:ext uri="{FF2B5EF4-FFF2-40B4-BE49-F238E27FC236}">
                <a16:creationId xmlns:a16="http://schemas.microsoft.com/office/drawing/2014/main" id="{8D0B6DA4-C4D4-86A3-1333-80B277DD0E01}"/>
              </a:ext>
            </a:extLst>
          </p:cNvPr>
          <p:cNvPicPr>
            <a:picLocks noChangeAspect="1"/>
          </p:cNvPicPr>
          <p:nvPr/>
        </p:nvPicPr>
        <p:blipFill>
          <a:blip r:embed="rId3"/>
          <a:srcRect/>
          <a:stretch/>
        </p:blipFill>
        <p:spPr>
          <a:xfrm>
            <a:off x="0" y="1171852"/>
            <a:ext cx="9443257" cy="4586126"/>
          </a:xfrm>
          <a:prstGeom prst="rect">
            <a:avLst/>
          </a:prstGeom>
          <a:ln>
            <a:solidFill>
              <a:schemeClr val="bg1"/>
            </a:solidFill>
          </a:ln>
        </p:spPr>
      </p:pic>
      <p:pic>
        <p:nvPicPr>
          <p:cNvPr id="11" name="Picture 10">
            <a:extLst>
              <a:ext uri="{FF2B5EF4-FFF2-40B4-BE49-F238E27FC236}">
                <a16:creationId xmlns:a16="http://schemas.microsoft.com/office/drawing/2014/main" id="{325FBBBA-9878-3F55-BB05-D823DB446292}"/>
              </a:ext>
            </a:extLst>
          </p:cNvPr>
          <p:cNvPicPr>
            <a:picLocks noChangeAspect="1"/>
          </p:cNvPicPr>
          <p:nvPr/>
        </p:nvPicPr>
        <p:blipFill>
          <a:blip r:embed="rId4"/>
          <a:srcRect/>
          <a:stretch/>
        </p:blipFill>
        <p:spPr>
          <a:xfrm>
            <a:off x="5037512" y="4980373"/>
            <a:ext cx="2565645" cy="1512502"/>
          </a:xfrm>
          <a:prstGeom prst="rect">
            <a:avLst/>
          </a:prstGeom>
          <a:ln>
            <a:solidFill>
              <a:schemeClr val="bg1"/>
            </a:solidFill>
          </a:ln>
        </p:spPr>
      </p:pic>
    </p:spTree>
    <p:extLst>
      <p:ext uri="{BB962C8B-B14F-4D97-AF65-F5344CB8AC3E}">
        <p14:creationId xmlns:p14="http://schemas.microsoft.com/office/powerpoint/2010/main" val="380302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C773A-0C9B-57AE-9E82-9792C1C82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60E7A-59BE-23CD-64B2-2D5BC596D3D0}"/>
              </a:ext>
            </a:extLst>
          </p:cNvPr>
          <p:cNvSpPr>
            <a:spLocks noGrp="1"/>
          </p:cNvSpPr>
          <p:nvPr>
            <p:ph type="title"/>
          </p:nvPr>
        </p:nvSpPr>
        <p:spPr>
          <a:xfrm>
            <a:off x="1003661" y="1052108"/>
            <a:ext cx="6910627" cy="1149554"/>
          </a:xfrm>
        </p:spPr>
        <p:txBody>
          <a:bodyPr/>
          <a:lstStyle/>
          <a:p>
            <a:r>
              <a:rPr lang="en-US" b="1" i="0" dirty="0">
                <a:solidFill>
                  <a:schemeClr val="accent6">
                    <a:lumMod val="60000"/>
                    <a:lumOff val="40000"/>
                  </a:schemeClr>
                </a:solidFill>
                <a:effectLst/>
                <a:latin typeface="Source Sans Pro" panose="020B0503030403020204" pitchFamily="34" charset="0"/>
              </a:rPr>
              <a:t>Methodology</a:t>
            </a:r>
            <a:endParaRPr lang="en-US" dirty="0">
              <a:solidFill>
                <a:schemeClr val="accent6">
                  <a:lumMod val="60000"/>
                  <a:lumOff val="40000"/>
                </a:schemeClr>
              </a:solidFill>
            </a:endParaRPr>
          </a:p>
        </p:txBody>
      </p:sp>
      <p:sp>
        <p:nvSpPr>
          <p:cNvPr id="4" name="Text Placeholder 3">
            <a:extLst>
              <a:ext uri="{FF2B5EF4-FFF2-40B4-BE49-F238E27FC236}">
                <a16:creationId xmlns:a16="http://schemas.microsoft.com/office/drawing/2014/main" id="{12808FFB-6392-EE84-36A2-4EB0000B8914}"/>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240C931B-9C35-CCD2-D50F-80E8B482B945}"/>
              </a:ext>
            </a:extLst>
          </p:cNvPr>
          <p:cNvSpPr>
            <a:spLocks noGrp="1"/>
          </p:cNvSpPr>
          <p:nvPr>
            <p:ph type="body" sz="quarter" idx="28"/>
          </p:nvPr>
        </p:nvSpPr>
        <p:spPr>
          <a:xfrm>
            <a:off x="1025624" y="2760955"/>
            <a:ext cx="6888665" cy="3923930"/>
          </a:xfrm>
        </p:spPr>
        <p:txBody>
          <a:bodyPr/>
          <a:lstStyle/>
          <a:p>
            <a:pPr marL="0" indent="0" algn="ctr">
              <a:buNone/>
            </a:pPr>
            <a:r>
              <a:rPr lang="en-US" sz="2000" b="1" i="0" dirty="0">
                <a:solidFill>
                  <a:srgbClr val="00B0F0"/>
                </a:solidFill>
                <a:effectLst/>
                <a:latin typeface="Source Sans Pro" panose="020B0503030403020204" pitchFamily="34" charset="0"/>
              </a:rPr>
              <a:t>Machine Learning Models</a:t>
            </a:r>
          </a:p>
          <a:p>
            <a:pPr algn="ctr"/>
            <a:r>
              <a:rPr lang="en-US" b="0" i="0" dirty="0">
                <a:effectLst/>
                <a:latin typeface="Source Sans Pro" panose="020B0503030403020204" pitchFamily="34" charset="0"/>
              </a:rPr>
              <a:t>Employ machine learning algorithms, such as Random Forest, Logistic Regression, or others, to predict election outcomes based on historical data.</a:t>
            </a:r>
          </a:p>
          <a:p>
            <a:pPr marL="0" indent="0" algn="ctr">
              <a:buNone/>
            </a:pPr>
            <a:r>
              <a:rPr lang="en-US" sz="2000" b="1" i="0" dirty="0">
                <a:solidFill>
                  <a:srgbClr val="00B0F0"/>
                </a:solidFill>
                <a:effectLst/>
                <a:latin typeface="Source Sans Pro" panose="020B0503030403020204" pitchFamily="34" charset="0"/>
              </a:rPr>
              <a:t>Evaluation and Fine-Tuning</a:t>
            </a:r>
          </a:p>
          <a:p>
            <a:pPr algn="ctr"/>
            <a:r>
              <a:rPr lang="en-US" b="0" i="0" dirty="0">
                <a:effectLst/>
                <a:latin typeface="Source Sans Pro" panose="020B0503030403020204" pitchFamily="34" charset="0"/>
              </a:rPr>
              <a:t>Evaluate model performance, fine-tune parameters, and validate predictions using historical election results.</a:t>
            </a:r>
          </a:p>
          <a:p>
            <a:pPr algn="ctr"/>
            <a:endParaRPr lang="en-US" b="0" i="0" dirty="0">
              <a:effectLst/>
              <a:latin typeface="Source Sans Pro" panose="020B0503030403020204" pitchFamily="34" charset="0"/>
            </a:endParaRPr>
          </a:p>
        </p:txBody>
      </p:sp>
      <p:sp>
        <p:nvSpPr>
          <p:cNvPr id="17" name="Footer Placeholder 16">
            <a:extLst>
              <a:ext uri="{FF2B5EF4-FFF2-40B4-BE49-F238E27FC236}">
                <a16:creationId xmlns:a16="http://schemas.microsoft.com/office/drawing/2014/main" id="{3D1AD364-11F1-0A25-D165-0479F7401E46}"/>
              </a:ext>
            </a:extLst>
          </p:cNvPr>
          <p:cNvSpPr>
            <a:spLocks noGrp="1"/>
          </p:cNvSpPr>
          <p:nvPr>
            <p:ph type="ftr" sz="quarter" idx="11"/>
          </p:nvPr>
        </p:nvSpPr>
        <p:spPr>
          <a:xfrm>
            <a:off x="0" y="6237287"/>
            <a:ext cx="8771138" cy="365125"/>
          </a:xfrm>
        </p:spPr>
        <p:txBody>
          <a:bodyPr/>
          <a:lstStyle/>
          <a:p>
            <a:pPr algn="ctr"/>
            <a:r>
              <a:rPr lang="en-US" dirty="0"/>
              <a:t>1</a:t>
            </a:r>
          </a:p>
        </p:txBody>
      </p:sp>
      <p:sp>
        <p:nvSpPr>
          <p:cNvPr id="18" name="Slide Number Placeholder 17">
            <a:extLst>
              <a:ext uri="{FF2B5EF4-FFF2-40B4-BE49-F238E27FC236}">
                <a16:creationId xmlns:a16="http://schemas.microsoft.com/office/drawing/2014/main" id="{E560E577-1870-CDA1-52EA-03AFE0AAB099}"/>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5" name="Graphic 4">
            <a:extLst>
              <a:ext uri="{FF2B5EF4-FFF2-40B4-BE49-F238E27FC236}">
                <a16:creationId xmlns:a16="http://schemas.microsoft.com/office/drawing/2014/main" id="{322A7D0E-CB3D-32D7-C4CC-A56B35E697EB}"/>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8816856" y="0"/>
            <a:ext cx="3375144" cy="6858000"/>
          </a:xfrm>
          <a:prstGeom prst="rect">
            <a:avLst/>
          </a:prstGeom>
        </p:spPr>
      </p:pic>
    </p:spTree>
    <p:extLst>
      <p:ext uri="{BB962C8B-B14F-4D97-AF65-F5344CB8AC3E}">
        <p14:creationId xmlns:p14="http://schemas.microsoft.com/office/powerpoint/2010/main" val="873070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CFA4-2C01-53B2-093C-15EFC2BFE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F7F05-AAFE-D486-8A08-1431DC308855}"/>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AC41E3F0-F5C0-D2A2-912D-DCC721ABA604}"/>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C1F68A9A-5B1B-1A2C-59EE-E28B2D09532B}"/>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C7B45F97-E0C7-F652-E1F2-79CB690B1777}"/>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06B21341-9EBB-403B-DCFA-ACFFB9FFF432}"/>
              </a:ext>
            </a:extLst>
          </p:cNvPr>
          <p:cNvSpPr>
            <a:spLocks noGrp="1"/>
          </p:cNvSpPr>
          <p:nvPr>
            <p:ph type="body" sz="quarter" idx="36"/>
          </p:nvPr>
        </p:nvSpPr>
        <p:spPr>
          <a:xfrm>
            <a:off x="9460726" y="1198485"/>
            <a:ext cx="2731272" cy="5294390"/>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ADMK[selected party] Candidate Age Group histogram and pie chart for selected year and Subregion name.</a:t>
            </a:r>
          </a:p>
          <a:p>
            <a:pPr marL="0" indent="0">
              <a:buNone/>
            </a:pPr>
            <a:endParaRPr lang="en-US" dirty="0"/>
          </a:p>
        </p:txBody>
      </p:sp>
      <p:sp>
        <p:nvSpPr>
          <p:cNvPr id="8" name="Footer Placeholder 7">
            <a:extLst>
              <a:ext uri="{FF2B5EF4-FFF2-40B4-BE49-F238E27FC236}">
                <a16:creationId xmlns:a16="http://schemas.microsoft.com/office/drawing/2014/main" id="{9E17F1F0-87D8-B576-A648-1EFDED6943C7}"/>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01224DF2-0C33-4C5B-52CB-5F8AD3045952}"/>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70</a:t>
            </a:fld>
            <a:endParaRPr lang="en-US" dirty="0"/>
          </a:p>
        </p:txBody>
      </p:sp>
      <p:pic>
        <p:nvPicPr>
          <p:cNvPr id="10" name="Picture 9">
            <a:extLst>
              <a:ext uri="{FF2B5EF4-FFF2-40B4-BE49-F238E27FC236}">
                <a16:creationId xmlns:a16="http://schemas.microsoft.com/office/drawing/2014/main" id="{117F81D3-2F4A-C685-ED59-8011CF4AE677}"/>
              </a:ext>
            </a:extLst>
          </p:cNvPr>
          <p:cNvPicPr>
            <a:picLocks noChangeAspect="1"/>
          </p:cNvPicPr>
          <p:nvPr/>
        </p:nvPicPr>
        <p:blipFill>
          <a:blip r:embed="rId3"/>
          <a:srcRect/>
          <a:stretch/>
        </p:blipFill>
        <p:spPr>
          <a:xfrm>
            <a:off x="0" y="1198485"/>
            <a:ext cx="9338868" cy="4559493"/>
          </a:xfrm>
          <a:prstGeom prst="rect">
            <a:avLst/>
          </a:prstGeom>
          <a:ln>
            <a:solidFill>
              <a:schemeClr val="bg1"/>
            </a:solidFill>
          </a:ln>
        </p:spPr>
      </p:pic>
      <p:pic>
        <p:nvPicPr>
          <p:cNvPr id="11" name="Picture 10">
            <a:extLst>
              <a:ext uri="{FF2B5EF4-FFF2-40B4-BE49-F238E27FC236}">
                <a16:creationId xmlns:a16="http://schemas.microsoft.com/office/drawing/2014/main" id="{924C77DE-D2EE-E928-789F-D8CB67C2F9FF}"/>
              </a:ext>
            </a:extLst>
          </p:cNvPr>
          <p:cNvPicPr>
            <a:picLocks noChangeAspect="1"/>
          </p:cNvPicPr>
          <p:nvPr/>
        </p:nvPicPr>
        <p:blipFill>
          <a:blip r:embed="rId4"/>
          <a:srcRect/>
          <a:stretch/>
        </p:blipFill>
        <p:spPr>
          <a:xfrm>
            <a:off x="4953741" y="4980373"/>
            <a:ext cx="2645544" cy="1512502"/>
          </a:xfrm>
          <a:prstGeom prst="rect">
            <a:avLst/>
          </a:prstGeom>
          <a:ln>
            <a:solidFill>
              <a:schemeClr val="bg1"/>
            </a:solidFill>
          </a:ln>
        </p:spPr>
      </p:pic>
    </p:spTree>
    <p:extLst>
      <p:ext uri="{BB962C8B-B14F-4D97-AF65-F5344CB8AC3E}">
        <p14:creationId xmlns:p14="http://schemas.microsoft.com/office/powerpoint/2010/main" val="187454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6C794-4053-DB33-291C-E9234365F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5E90B6-C4F7-46E2-DC34-B10E24869B2C}"/>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FE080500-3AE6-A604-0685-05933F206576}"/>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087D1116-465C-572D-E97A-BF1C3437FB69}"/>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65735345-FAC9-5FDF-9BF5-1E224927E934}"/>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BB882D24-1FD2-5246-16D0-0035A0F0216E}"/>
              </a:ext>
            </a:extLst>
          </p:cNvPr>
          <p:cNvSpPr>
            <a:spLocks noGrp="1"/>
          </p:cNvSpPr>
          <p:nvPr>
            <p:ph type="body" sz="quarter" idx="36"/>
          </p:nvPr>
        </p:nvSpPr>
        <p:spPr>
          <a:xfrm>
            <a:off x="9460726" y="1198485"/>
            <a:ext cx="2731272" cy="5294390"/>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ADMK[selected party] Constituency Type histogram and pie chart for selected year and Subregion name.</a:t>
            </a:r>
          </a:p>
          <a:p>
            <a:pPr marL="0" indent="0">
              <a:buNone/>
            </a:pPr>
            <a:endParaRPr lang="en-US" dirty="0"/>
          </a:p>
        </p:txBody>
      </p:sp>
      <p:sp>
        <p:nvSpPr>
          <p:cNvPr id="8" name="Footer Placeholder 7">
            <a:extLst>
              <a:ext uri="{FF2B5EF4-FFF2-40B4-BE49-F238E27FC236}">
                <a16:creationId xmlns:a16="http://schemas.microsoft.com/office/drawing/2014/main" id="{2EF2C192-689C-05D4-21B9-DFDEC11B162B}"/>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16F961C3-5965-E679-D79B-D186CAC0E6CB}"/>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71</a:t>
            </a:fld>
            <a:endParaRPr lang="en-US" dirty="0"/>
          </a:p>
        </p:txBody>
      </p:sp>
      <p:pic>
        <p:nvPicPr>
          <p:cNvPr id="10" name="Picture 9">
            <a:extLst>
              <a:ext uri="{FF2B5EF4-FFF2-40B4-BE49-F238E27FC236}">
                <a16:creationId xmlns:a16="http://schemas.microsoft.com/office/drawing/2014/main" id="{807F9CEE-63C2-7FB4-F68C-EBCE87AB2407}"/>
              </a:ext>
            </a:extLst>
          </p:cNvPr>
          <p:cNvPicPr>
            <a:picLocks noChangeAspect="1"/>
          </p:cNvPicPr>
          <p:nvPr/>
        </p:nvPicPr>
        <p:blipFill>
          <a:blip r:embed="rId3"/>
          <a:srcRect/>
          <a:stretch/>
        </p:blipFill>
        <p:spPr>
          <a:xfrm>
            <a:off x="0" y="1198485"/>
            <a:ext cx="9338868" cy="4551115"/>
          </a:xfrm>
          <a:prstGeom prst="rect">
            <a:avLst/>
          </a:prstGeom>
          <a:ln>
            <a:solidFill>
              <a:schemeClr val="bg1"/>
            </a:solidFill>
          </a:ln>
        </p:spPr>
      </p:pic>
      <p:pic>
        <p:nvPicPr>
          <p:cNvPr id="11" name="Picture 10">
            <a:extLst>
              <a:ext uri="{FF2B5EF4-FFF2-40B4-BE49-F238E27FC236}">
                <a16:creationId xmlns:a16="http://schemas.microsoft.com/office/drawing/2014/main" id="{872F0910-208F-03CF-1098-4712304B3D12}"/>
              </a:ext>
            </a:extLst>
          </p:cNvPr>
          <p:cNvPicPr>
            <a:picLocks noChangeAspect="1"/>
          </p:cNvPicPr>
          <p:nvPr/>
        </p:nvPicPr>
        <p:blipFill>
          <a:blip r:embed="rId4"/>
          <a:srcRect/>
          <a:stretch/>
        </p:blipFill>
        <p:spPr>
          <a:xfrm>
            <a:off x="5137265" y="4980373"/>
            <a:ext cx="2701715" cy="1512502"/>
          </a:xfrm>
          <a:prstGeom prst="rect">
            <a:avLst/>
          </a:prstGeom>
          <a:ln>
            <a:solidFill>
              <a:schemeClr val="bg1"/>
            </a:solidFill>
          </a:ln>
        </p:spPr>
      </p:pic>
    </p:spTree>
    <p:extLst>
      <p:ext uri="{BB962C8B-B14F-4D97-AF65-F5344CB8AC3E}">
        <p14:creationId xmlns:p14="http://schemas.microsoft.com/office/powerpoint/2010/main" val="1719086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1A7FC-C5C8-1DFA-1E46-33439ECCD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D2CCB-C5C6-2FC9-9307-BC9B17C85920}"/>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6F8E0216-A0CD-AAD6-F062-83654C269720}"/>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51BFF355-AA37-DD69-F2CB-393B2337132B}"/>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C6240CC2-577F-D987-527C-17E83EFC1C03}"/>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CE0A60A6-974E-7DA2-08F8-58F133A69A96}"/>
              </a:ext>
            </a:extLst>
          </p:cNvPr>
          <p:cNvSpPr>
            <a:spLocks noGrp="1"/>
          </p:cNvSpPr>
          <p:nvPr>
            <p:ph type="body" sz="quarter" idx="36"/>
          </p:nvPr>
        </p:nvSpPr>
        <p:spPr>
          <a:xfrm>
            <a:off x="9460726" y="1198484"/>
            <a:ext cx="2710027" cy="5294391"/>
          </a:xfrm>
          <a:ln>
            <a:solidFill>
              <a:schemeClr val="bg1"/>
            </a:solidFill>
          </a:ln>
        </p:spPr>
        <p:txBody>
          <a:bodyPr/>
          <a:lstStyle/>
          <a:p>
            <a:r>
              <a:rPr lang="en-US" dirty="0">
                <a:sym typeface="Wingdings" panose="05000000000000000000" pitchFamily="2" charset="2"/>
              </a:rPr>
              <a:t>HISTOGRAM</a:t>
            </a:r>
          </a:p>
          <a:p>
            <a:r>
              <a:rPr lang="en-US" dirty="0">
                <a:sym typeface="Wingdings" panose="05000000000000000000" pitchFamily="2" charset="2"/>
              </a:rPr>
              <a:t>Here visualized the ADMK[selected party] Deposit Lost histogram and pie chart for selected year and Subregion name.</a:t>
            </a:r>
          </a:p>
          <a:p>
            <a:pPr marL="0" indent="0">
              <a:buNone/>
            </a:pPr>
            <a:endParaRPr lang="en-US" dirty="0"/>
          </a:p>
        </p:txBody>
      </p:sp>
      <p:sp>
        <p:nvSpPr>
          <p:cNvPr id="8" name="Footer Placeholder 7">
            <a:extLst>
              <a:ext uri="{FF2B5EF4-FFF2-40B4-BE49-F238E27FC236}">
                <a16:creationId xmlns:a16="http://schemas.microsoft.com/office/drawing/2014/main" id="{6140C49E-BDFD-3308-01CE-BC10160787A7}"/>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F6D20FDE-E159-9089-2800-65B4DEABC75E}"/>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72</a:t>
            </a:fld>
            <a:endParaRPr lang="en-US" dirty="0"/>
          </a:p>
        </p:txBody>
      </p:sp>
      <p:pic>
        <p:nvPicPr>
          <p:cNvPr id="10" name="Picture 9">
            <a:extLst>
              <a:ext uri="{FF2B5EF4-FFF2-40B4-BE49-F238E27FC236}">
                <a16:creationId xmlns:a16="http://schemas.microsoft.com/office/drawing/2014/main" id="{2FCEE638-097A-38D9-4D39-FF6420A78785}"/>
              </a:ext>
            </a:extLst>
          </p:cNvPr>
          <p:cNvPicPr>
            <a:picLocks noChangeAspect="1"/>
          </p:cNvPicPr>
          <p:nvPr/>
        </p:nvPicPr>
        <p:blipFill>
          <a:blip r:embed="rId3"/>
          <a:srcRect/>
          <a:stretch/>
        </p:blipFill>
        <p:spPr>
          <a:xfrm>
            <a:off x="0" y="1198484"/>
            <a:ext cx="9338868" cy="4539117"/>
          </a:xfrm>
          <a:prstGeom prst="rect">
            <a:avLst/>
          </a:prstGeom>
          <a:ln>
            <a:solidFill>
              <a:schemeClr val="bg1"/>
            </a:solidFill>
          </a:ln>
        </p:spPr>
      </p:pic>
      <p:pic>
        <p:nvPicPr>
          <p:cNvPr id="11" name="Picture 10">
            <a:extLst>
              <a:ext uri="{FF2B5EF4-FFF2-40B4-BE49-F238E27FC236}">
                <a16:creationId xmlns:a16="http://schemas.microsoft.com/office/drawing/2014/main" id="{DBEB63FC-9288-3BEF-73F9-6C5C15408275}"/>
              </a:ext>
            </a:extLst>
          </p:cNvPr>
          <p:cNvPicPr>
            <a:picLocks noChangeAspect="1"/>
          </p:cNvPicPr>
          <p:nvPr/>
        </p:nvPicPr>
        <p:blipFill>
          <a:blip r:embed="rId4"/>
          <a:srcRect/>
          <a:stretch/>
        </p:blipFill>
        <p:spPr>
          <a:xfrm>
            <a:off x="5128952" y="4980373"/>
            <a:ext cx="2710027" cy="1512502"/>
          </a:xfrm>
          <a:prstGeom prst="rect">
            <a:avLst/>
          </a:prstGeom>
          <a:ln>
            <a:solidFill>
              <a:schemeClr val="bg1"/>
            </a:solidFill>
          </a:ln>
        </p:spPr>
      </p:pic>
    </p:spTree>
    <p:extLst>
      <p:ext uri="{BB962C8B-B14F-4D97-AF65-F5344CB8AC3E}">
        <p14:creationId xmlns:p14="http://schemas.microsoft.com/office/powerpoint/2010/main" val="2583925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F149-2566-AA65-FA73-ED1FAFA31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29D43-DAC4-BB0E-5837-FF121282CF26}"/>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6A3DA01E-14E8-CCD0-633E-3AED31F36B75}"/>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41B3C030-45C9-54B1-DD93-327740B36A6D}"/>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87F641BE-D1E0-90E9-36D5-B3E9612EE6A5}"/>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D52AA16E-AFB9-1EA9-C71B-1B8A77B5AF71}"/>
              </a:ext>
            </a:extLst>
          </p:cNvPr>
          <p:cNvSpPr>
            <a:spLocks noGrp="1"/>
          </p:cNvSpPr>
          <p:nvPr>
            <p:ph type="body" sz="quarter" idx="36"/>
          </p:nvPr>
        </p:nvSpPr>
        <p:spPr>
          <a:xfrm>
            <a:off x="9416778" y="1188720"/>
            <a:ext cx="2775220" cy="5602778"/>
          </a:xfrm>
          <a:ln>
            <a:solidFill>
              <a:schemeClr val="bg1"/>
            </a:solidFill>
          </a:ln>
        </p:spPr>
        <p:txBody>
          <a:bodyPr/>
          <a:lstStyle/>
          <a:p>
            <a:r>
              <a:rPr lang="en-US" dirty="0">
                <a:sym typeface="Wingdings" panose="05000000000000000000" pitchFamily="2" charset="2"/>
              </a:rPr>
              <a:t>Predictions</a:t>
            </a:r>
          </a:p>
          <a:p>
            <a:r>
              <a:rPr lang="en-US" dirty="0">
                <a:sym typeface="Wingdings" panose="05000000000000000000" pitchFamily="2" charset="2"/>
              </a:rPr>
              <a:t>Here we Predicted  Total Valid votes,Turnout_vote_percentage and electors for selected future year and selected constituency’s</a:t>
            </a:r>
          </a:p>
          <a:p>
            <a:r>
              <a:rPr lang="en-US" u="sng" dirty="0">
                <a:sym typeface="Wingdings" panose="05000000000000000000" pitchFamily="2" charset="2"/>
              </a:rPr>
              <a:t>Note: </a:t>
            </a:r>
            <a:r>
              <a:rPr lang="en-US" dirty="0">
                <a:sym typeface="Wingdings" panose="05000000000000000000" pitchFamily="2" charset="2"/>
              </a:rPr>
              <a:t>we have used </a:t>
            </a:r>
            <a:r>
              <a:rPr lang="en-US" b="0" dirty="0">
                <a:effectLst/>
              </a:rPr>
              <a:t>LinearRegression()</a:t>
            </a:r>
            <a:r>
              <a:rPr lang="en-US" dirty="0"/>
              <a:t>machine learning algorithm for here.</a:t>
            </a:r>
            <a:endParaRPr lang="en-US" b="0" dirty="0">
              <a:effectLst/>
            </a:endParaRPr>
          </a:p>
          <a:p>
            <a:pPr marL="0" indent="0">
              <a:buNone/>
            </a:pPr>
            <a:endParaRPr lang="en-US" dirty="0"/>
          </a:p>
        </p:txBody>
      </p:sp>
      <p:sp>
        <p:nvSpPr>
          <p:cNvPr id="8" name="Footer Placeholder 7">
            <a:extLst>
              <a:ext uri="{FF2B5EF4-FFF2-40B4-BE49-F238E27FC236}">
                <a16:creationId xmlns:a16="http://schemas.microsoft.com/office/drawing/2014/main" id="{E9F15965-01EA-8619-DCCA-56845CE22923}"/>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E8C92FC9-7BCA-E264-860A-0E4B0B83687B}"/>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73</a:t>
            </a:fld>
            <a:endParaRPr lang="en-US" dirty="0"/>
          </a:p>
        </p:txBody>
      </p:sp>
      <p:pic>
        <p:nvPicPr>
          <p:cNvPr id="10" name="Picture 9">
            <a:extLst>
              <a:ext uri="{FF2B5EF4-FFF2-40B4-BE49-F238E27FC236}">
                <a16:creationId xmlns:a16="http://schemas.microsoft.com/office/drawing/2014/main" id="{A1627503-819E-CD6A-EAED-761F22D1511E}"/>
              </a:ext>
            </a:extLst>
          </p:cNvPr>
          <p:cNvPicPr>
            <a:picLocks noChangeAspect="1"/>
          </p:cNvPicPr>
          <p:nvPr/>
        </p:nvPicPr>
        <p:blipFill>
          <a:blip r:embed="rId3"/>
          <a:srcRect/>
          <a:stretch/>
        </p:blipFill>
        <p:spPr>
          <a:xfrm>
            <a:off x="0" y="1188720"/>
            <a:ext cx="9294920" cy="5602778"/>
          </a:xfrm>
          <a:prstGeom prst="rect">
            <a:avLst/>
          </a:prstGeom>
          <a:ln>
            <a:solidFill>
              <a:schemeClr val="bg1"/>
            </a:solidFill>
          </a:ln>
        </p:spPr>
      </p:pic>
    </p:spTree>
    <p:extLst>
      <p:ext uri="{BB962C8B-B14F-4D97-AF65-F5344CB8AC3E}">
        <p14:creationId xmlns:p14="http://schemas.microsoft.com/office/powerpoint/2010/main" val="1793001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3B5E8-E843-AD4F-1637-4A8535E74E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FAFC8A-0856-EAF2-F373-5F3E1C212CE4}"/>
              </a:ext>
            </a:extLst>
          </p:cNvPr>
          <p:cNvSpPr>
            <a:spLocks noGrp="1"/>
          </p:cNvSpPr>
          <p:nvPr>
            <p:ph type="title"/>
          </p:nvPr>
        </p:nvSpPr>
        <p:spPr>
          <a:xfrm>
            <a:off x="0" y="1"/>
            <a:ext cx="12191998"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97BEA18-C8D2-0BE0-9852-9634B9CAE17A}"/>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0EE483CA-CBBA-5F1C-A2FF-9F232D1138C3}"/>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150B4456-EFFB-7AB1-3640-53A8C6FDE57C}"/>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78BE8CF0-A990-5959-0C39-25EBC6F72951}"/>
              </a:ext>
            </a:extLst>
          </p:cNvPr>
          <p:cNvSpPr>
            <a:spLocks noGrp="1"/>
          </p:cNvSpPr>
          <p:nvPr>
            <p:ph type="body" sz="quarter" idx="36"/>
          </p:nvPr>
        </p:nvSpPr>
        <p:spPr>
          <a:xfrm>
            <a:off x="9416778" y="1189606"/>
            <a:ext cx="2775222" cy="5593577"/>
          </a:xfrm>
          <a:ln>
            <a:solidFill>
              <a:schemeClr val="bg1"/>
            </a:solidFill>
          </a:ln>
        </p:spPr>
        <p:txBody>
          <a:bodyPr/>
          <a:lstStyle/>
          <a:p>
            <a:r>
              <a:rPr lang="en-US" dirty="0">
                <a:sym typeface="Wingdings" panose="05000000000000000000" pitchFamily="2" charset="2"/>
              </a:rPr>
              <a:t>Predictions</a:t>
            </a:r>
          </a:p>
          <a:p>
            <a:r>
              <a:rPr lang="en-US" dirty="0">
                <a:sym typeface="Wingdings" panose="05000000000000000000" pitchFamily="2" charset="2"/>
              </a:rPr>
              <a:t>Here we Predicted party wise votes for selected future year and selected constituency’s</a:t>
            </a:r>
          </a:p>
          <a:p>
            <a:r>
              <a:rPr lang="en-US" u="sng" dirty="0">
                <a:sym typeface="Wingdings" panose="05000000000000000000" pitchFamily="2" charset="2"/>
              </a:rPr>
              <a:t>Note: </a:t>
            </a:r>
            <a:r>
              <a:rPr lang="en-US" dirty="0">
                <a:sym typeface="Wingdings" panose="05000000000000000000" pitchFamily="2" charset="2"/>
              </a:rPr>
              <a:t>we have used </a:t>
            </a:r>
            <a:r>
              <a:rPr lang="en-US" b="0" dirty="0">
                <a:effectLst/>
              </a:rPr>
              <a:t>LinearRegression( </a:t>
            </a:r>
            <a:r>
              <a:rPr lang="en-US" dirty="0"/>
              <a:t>machine learning algorithm for here.</a:t>
            </a:r>
            <a:endParaRPr lang="en-US" b="0" dirty="0">
              <a:effectLst/>
            </a:endParaRPr>
          </a:p>
          <a:p>
            <a:endParaRPr lang="en-US" dirty="0"/>
          </a:p>
        </p:txBody>
      </p:sp>
      <p:sp>
        <p:nvSpPr>
          <p:cNvPr id="8" name="Footer Placeholder 7">
            <a:extLst>
              <a:ext uri="{FF2B5EF4-FFF2-40B4-BE49-F238E27FC236}">
                <a16:creationId xmlns:a16="http://schemas.microsoft.com/office/drawing/2014/main" id="{5AAF1668-CCF4-344A-1D1E-027E448C9A8C}"/>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9EEDD8A7-EE15-0AE9-19CB-F53F02A87115}"/>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74</a:t>
            </a:fld>
            <a:endParaRPr lang="en-US" dirty="0"/>
          </a:p>
        </p:txBody>
      </p:sp>
      <p:pic>
        <p:nvPicPr>
          <p:cNvPr id="10" name="Picture 9">
            <a:extLst>
              <a:ext uri="{FF2B5EF4-FFF2-40B4-BE49-F238E27FC236}">
                <a16:creationId xmlns:a16="http://schemas.microsoft.com/office/drawing/2014/main" id="{DD803D6C-3A62-5CEF-2E17-B94858388490}"/>
              </a:ext>
            </a:extLst>
          </p:cNvPr>
          <p:cNvPicPr>
            <a:picLocks noChangeAspect="1"/>
          </p:cNvPicPr>
          <p:nvPr/>
        </p:nvPicPr>
        <p:blipFill>
          <a:blip r:embed="rId3"/>
          <a:srcRect/>
          <a:stretch/>
        </p:blipFill>
        <p:spPr>
          <a:xfrm>
            <a:off x="0" y="1189607"/>
            <a:ext cx="9294920" cy="5593577"/>
          </a:xfrm>
          <a:prstGeom prst="rect">
            <a:avLst/>
          </a:prstGeom>
          <a:ln>
            <a:solidFill>
              <a:schemeClr val="bg1"/>
            </a:solidFill>
          </a:ln>
        </p:spPr>
      </p:pic>
    </p:spTree>
    <p:extLst>
      <p:ext uri="{BB962C8B-B14F-4D97-AF65-F5344CB8AC3E}">
        <p14:creationId xmlns:p14="http://schemas.microsoft.com/office/powerpoint/2010/main" val="36357950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630B1-4614-14A6-E1AF-28690669B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2463E-D7F2-BFE4-05A9-C15B115FDA10}"/>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kumimoji="0" lang="en-US" sz="1800" b="0" i="0" u="none" strike="noStrike" kern="1200" cap="none" spc="0" normalizeH="0" baseline="0" noProof="0" dirty="0">
                <a:ln>
                  <a:noFill/>
                </a:ln>
                <a:solidFill>
                  <a:srgbClr val="9405FC">
                    <a:lumMod val="60000"/>
                    <a:lumOff val="40000"/>
                  </a:srgbClr>
                </a:solidFill>
                <a:effectLst/>
                <a:uLnTx/>
                <a:uFillTx/>
                <a:latin typeface="Biome"/>
                <a:ea typeface="+mj-ea"/>
                <a:cs typeface="Biome" panose="020B0503030204020804" pitchFamily="34" charset="0"/>
              </a:rPr>
              <a:t>(Election App Link:</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hlinkClick r:id="rId2">
                  <a:extLst>
                    <a:ext uri="{A12FA001-AC4F-418D-AE19-62706E023703}">
                      <ahyp:hlinkClr xmlns:ahyp="http://schemas.microsoft.com/office/drawing/2018/hyperlinkcolor" val="tx"/>
                    </a:ext>
                  </a:extLst>
                </a:hlinkClick>
              </a:rPr>
              <a:t>https://pythonhrraulqvcel4auccwnzp8d.streamlit.app/</a:t>
            </a:r>
            <a:r>
              <a:rPr kumimoji="0" lang="en-US" sz="1800" b="0" i="0" u="none" strike="noStrike" kern="1200" cap="none" spc="0" normalizeH="0" baseline="0" noProof="0" dirty="0">
                <a:ln>
                  <a:noFill/>
                </a:ln>
                <a:solidFill>
                  <a:srgbClr val="00B0F0"/>
                </a:solidFill>
                <a:effectLst/>
                <a:uLnTx/>
                <a:uFillTx/>
                <a:latin typeface="Source Sans Pro" panose="020B0503030403020204" pitchFamily="34" charset="0"/>
                <a:ea typeface="Source Sans Pro" panose="020B0503030403020204" pitchFamily="34" charset="0"/>
                <a:cs typeface="Biome" panose="020B0503030204020804" pitchFamily="34" charset="0"/>
              </a:rPr>
              <a:t>)</a:t>
            </a: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50EFAC80-2F1F-549E-12C4-BF8E57595FF8}"/>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69F00030-D4C5-5273-1BD5-33CC7D90328D}"/>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AFF8E114-0BA7-1EC8-162A-AC26DD7341AB}"/>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49E63193-6B2D-F640-4167-36A68F0DACEC}"/>
              </a:ext>
            </a:extLst>
          </p:cNvPr>
          <p:cNvSpPr>
            <a:spLocks noGrp="1"/>
          </p:cNvSpPr>
          <p:nvPr>
            <p:ph type="body" sz="quarter" idx="36"/>
          </p:nvPr>
        </p:nvSpPr>
        <p:spPr>
          <a:xfrm>
            <a:off x="9416778" y="1172096"/>
            <a:ext cx="2775220" cy="5601565"/>
          </a:xfrm>
          <a:ln>
            <a:solidFill>
              <a:schemeClr val="bg1"/>
            </a:solidFill>
          </a:ln>
        </p:spPr>
        <p:txBody>
          <a:bodyPr/>
          <a:lstStyle/>
          <a:p>
            <a:r>
              <a:rPr lang="en-US" dirty="0">
                <a:sym typeface="Wingdings" panose="05000000000000000000" pitchFamily="2" charset="2"/>
              </a:rPr>
              <a:t>Predictions</a:t>
            </a:r>
          </a:p>
          <a:p>
            <a:r>
              <a:rPr lang="en-US" dirty="0">
                <a:sym typeface="Wingdings" panose="05000000000000000000" pitchFamily="2" charset="2"/>
              </a:rPr>
              <a:t>Here we Predicted party wise Gender for selected future year and selected constituency’s</a:t>
            </a:r>
          </a:p>
          <a:p>
            <a:r>
              <a:rPr lang="en-US" u="sng" dirty="0">
                <a:sym typeface="Wingdings" panose="05000000000000000000" pitchFamily="2" charset="2"/>
              </a:rPr>
              <a:t>Note: </a:t>
            </a:r>
            <a:r>
              <a:rPr lang="en-US" dirty="0">
                <a:sym typeface="Wingdings" panose="05000000000000000000" pitchFamily="2" charset="2"/>
              </a:rPr>
              <a:t>we have used </a:t>
            </a:r>
            <a:r>
              <a:rPr lang="en-US" b="0" dirty="0">
                <a:effectLst/>
              </a:rPr>
              <a:t>RandomForestClassifier</a:t>
            </a:r>
            <a:r>
              <a:rPr lang="en-US" dirty="0"/>
              <a:t>() machine learning algorithm for here.</a:t>
            </a:r>
            <a:endParaRPr lang="en-US" b="0" dirty="0">
              <a:effectLst/>
            </a:endParaRPr>
          </a:p>
          <a:p>
            <a:endParaRPr lang="en-US" dirty="0"/>
          </a:p>
        </p:txBody>
      </p:sp>
      <p:sp>
        <p:nvSpPr>
          <p:cNvPr id="8" name="Footer Placeholder 7">
            <a:extLst>
              <a:ext uri="{FF2B5EF4-FFF2-40B4-BE49-F238E27FC236}">
                <a16:creationId xmlns:a16="http://schemas.microsoft.com/office/drawing/2014/main" id="{78386C88-9653-81C4-AF3C-2416BB2893D8}"/>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844BB81F-4AD3-4614-5DE9-3638F580D883}"/>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75</a:t>
            </a:fld>
            <a:endParaRPr lang="en-US" dirty="0"/>
          </a:p>
        </p:txBody>
      </p:sp>
      <p:pic>
        <p:nvPicPr>
          <p:cNvPr id="10" name="Picture 9">
            <a:extLst>
              <a:ext uri="{FF2B5EF4-FFF2-40B4-BE49-F238E27FC236}">
                <a16:creationId xmlns:a16="http://schemas.microsoft.com/office/drawing/2014/main" id="{983F6E63-E30A-4ACB-12BD-C5ECDFC4E811}"/>
              </a:ext>
            </a:extLst>
          </p:cNvPr>
          <p:cNvPicPr>
            <a:picLocks noChangeAspect="1"/>
          </p:cNvPicPr>
          <p:nvPr/>
        </p:nvPicPr>
        <p:blipFill>
          <a:blip r:embed="rId3"/>
          <a:srcRect/>
          <a:stretch/>
        </p:blipFill>
        <p:spPr>
          <a:xfrm>
            <a:off x="0" y="1172096"/>
            <a:ext cx="9294920" cy="5601566"/>
          </a:xfrm>
          <a:prstGeom prst="rect">
            <a:avLst/>
          </a:prstGeom>
          <a:ln>
            <a:solidFill>
              <a:schemeClr val="bg1"/>
            </a:solidFill>
          </a:ln>
        </p:spPr>
      </p:pic>
    </p:spTree>
    <p:extLst>
      <p:ext uri="{BB962C8B-B14F-4D97-AF65-F5344CB8AC3E}">
        <p14:creationId xmlns:p14="http://schemas.microsoft.com/office/powerpoint/2010/main" val="30845254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467B5-0DC6-370E-D202-2718F7893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1978C-4EC8-862A-4C60-884317E4E738}"/>
              </a:ext>
            </a:extLst>
          </p:cNvPr>
          <p:cNvSpPr>
            <a:spLocks noGrp="1"/>
          </p:cNvSpPr>
          <p:nvPr>
            <p:ph type="title"/>
          </p:nvPr>
        </p:nvSpPr>
        <p:spPr>
          <a:xfrm>
            <a:off x="0" y="1"/>
            <a:ext cx="12192000" cy="1102382"/>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lang="en-US" sz="1800" dirty="0">
                <a:solidFill>
                  <a:schemeClr val="accent6">
                    <a:lumMod val="60000"/>
                    <a:lumOff val="40000"/>
                  </a:schemeClr>
                </a:solidFill>
              </a:rPr>
              <a:t>(Election App Link:</a:t>
            </a:r>
            <a:r>
              <a:rPr lang="en-US" sz="1800" dirty="0">
                <a:solidFill>
                  <a:srgbClr val="00B0F0"/>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https://pythonhrraulqvcel4auccwnzp8d.streamlit.app/</a:t>
            </a:r>
            <a:r>
              <a:rPr lang="en-US" sz="1800" dirty="0">
                <a:solidFill>
                  <a:schemeClr val="accent6">
                    <a:lumMod val="60000"/>
                    <a:lumOff val="40000"/>
                  </a:schemeClr>
                </a:solidFill>
                <a:latin typeface="Source Sans Pro" panose="020B0503030403020204" pitchFamily="34" charset="0"/>
                <a:ea typeface="Source Sans Pro" panose="020B0503030403020204" pitchFamily="34" charset="0"/>
              </a:rPr>
              <a:t>)</a:t>
            </a:r>
            <a:endParaRPr lang="en-US" sz="1800"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DD7EFCEB-E9A7-D6E5-814C-FE4B4CC99160}"/>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2620C286-E4D6-4AF7-932C-17AE53DF7CA3}"/>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4C3D6157-54DB-9DFC-4DB5-0AD74370117A}"/>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C8B60471-C3F7-A71B-6032-6DD4A5030355}"/>
              </a:ext>
            </a:extLst>
          </p:cNvPr>
          <p:cNvSpPr>
            <a:spLocks noGrp="1"/>
          </p:cNvSpPr>
          <p:nvPr>
            <p:ph type="body" sz="quarter" idx="36"/>
          </p:nvPr>
        </p:nvSpPr>
        <p:spPr>
          <a:xfrm>
            <a:off x="9416778" y="1163782"/>
            <a:ext cx="2775222" cy="5574369"/>
          </a:xfrm>
          <a:ln>
            <a:solidFill>
              <a:schemeClr val="bg1"/>
            </a:solidFill>
          </a:ln>
        </p:spPr>
        <p:txBody>
          <a:bodyPr/>
          <a:lstStyle/>
          <a:p>
            <a:r>
              <a:rPr lang="en-US" dirty="0">
                <a:sym typeface="Wingdings" panose="05000000000000000000" pitchFamily="2" charset="2"/>
              </a:rPr>
              <a:t>Predictions</a:t>
            </a:r>
          </a:p>
          <a:p>
            <a:r>
              <a:rPr lang="en-US" dirty="0">
                <a:sym typeface="Wingdings" panose="05000000000000000000" pitchFamily="2" charset="2"/>
              </a:rPr>
              <a:t>Here we Predicted party wise position for selected future year and selected constituency’s</a:t>
            </a:r>
          </a:p>
          <a:p>
            <a:r>
              <a:rPr lang="en-US" u="sng" dirty="0">
                <a:sym typeface="Wingdings" panose="05000000000000000000" pitchFamily="2" charset="2"/>
              </a:rPr>
              <a:t>Note: </a:t>
            </a:r>
            <a:r>
              <a:rPr lang="en-US" dirty="0">
                <a:sym typeface="Wingdings" panose="05000000000000000000" pitchFamily="2" charset="2"/>
              </a:rPr>
              <a:t>we have used </a:t>
            </a:r>
            <a:r>
              <a:rPr lang="en-US" b="0" dirty="0">
                <a:effectLst/>
              </a:rPr>
              <a:t>RandomForestClassifier</a:t>
            </a:r>
            <a:r>
              <a:rPr lang="en-US" dirty="0"/>
              <a:t>() machine learning algorithm for here.</a:t>
            </a:r>
            <a:endParaRPr lang="en-US" b="0" dirty="0">
              <a:effectLst/>
            </a:endParaRPr>
          </a:p>
          <a:p>
            <a:endParaRPr lang="en-US" dirty="0"/>
          </a:p>
        </p:txBody>
      </p:sp>
      <p:sp>
        <p:nvSpPr>
          <p:cNvPr id="8" name="Footer Placeholder 7">
            <a:extLst>
              <a:ext uri="{FF2B5EF4-FFF2-40B4-BE49-F238E27FC236}">
                <a16:creationId xmlns:a16="http://schemas.microsoft.com/office/drawing/2014/main" id="{AFBBE3B1-386C-B790-693F-84B9B25A148F}"/>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F5F83C6C-D5E9-3BC0-10DB-FDF8AE2E803A}"/>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76</a:t>
            </a:fld>
            <a:endParaRPr lang="en-US" dirty="0"/>
          </a:p>
        </p:txBody>
      </p:sp>
      <p:pic>
        <p:nvPicPr>
          <p:cNvPr id="10" name="Picture 9">
            <a:extLst>
              <a:ext uri="{FF2B5EF4-FFF2-40B4-BE49-F238E27FC236}">
                <a16:creationId xmlns:a16="http://schemas.microsoft.com/office/drawing/2014/main" id="{D7E4BF21-B1CD-0F9F-9C53-DCF9169B696E}"/>
              </a:ext>
            </a:extLst>
          </p:cNvPr>
          <p:cNvPicPr>
            <a:picLocks noChangeAspect="1"/>
          </p:cNvPicPr>
          <p:nvPr/>
        </p:nvPicPr>
        <p:blipFill>
          <a:blip r:embed="rId3"/>
          <a:srcRect/>
          <a:stretch/>
        </p:blipFill>
        <p:spPr>
          <a:xfrm>
            <a:off x="0" y="1163782"/>
            <a:ext cx="9294920" cy="5574369"/>
          </a:xfrm>
          <a:prstGeom prst="rect">
            <a:avLst/>
          </a:prstGeom>
          <a:ln>
            <a:solidFill>
              <a:schemeClr val="bg1"/>
            </a:solidFill>
          </a:ln>
        </p:spPr>
      </p:pic>
    </p:spTree>
    <p:extLst>
      <p:ext uri="{BB962C8B-B14F-4D97-AF65-F5344CB8AC3E}">
        <p14:creationId xmlns:p14="http://schemas.microsoft.com/office/powerpoint/2010/main" val="20726732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FF083-E6DE-A8D5-D4BF-C4E5151AA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C632D-DD11-72A2-E478-12024C22B8CA}"/>
              </a:ext>
            </a:extLst>
          </p:cNvPr>
          <p:cNvSpPr>
            <a:spLocks noGrp="1"/>
          </p:cNvSpPr>
          <p:nvPr>
            <p:ph type="title"/>
          </p:nvPr>
        </p:nvSpPr>
        <p:spPr>
          <a:xfrm>
            <a:off x="0" y="0"/>
            <a:ext cx="12191998" cy="994299"/>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lang="en-US" sz="1800" dirty="0">
                <a:solidFill>
                  <a:schemeClr val="accent6">
                    <a:lumMod val="60000"/>
                    <a:lumOff val="40000"/>
                  </a:schemeClr>
                </a:solidFill>
              </a:rPr>
              <a:t>(Election App Link:</a:t>
            </a:r>
            <a:r>
              <a:rPr lang="en-US" sz="1800" dirty="0">
                <a:solidFill>
                  <a:srgbClr val="00B0F0"/>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https://pythonhrraulqvcel4auccwnzp8d.streamlit.app/</a:t>
            </a:r>
            <a:r>
              <a:rPr lang="en-US" sz="1800" dirty="0">
                <a:solidFill>
                  <a:schemeClr val="accent6">
                    <a:lumMod val="60000"/>
                    <a:lumOff val="40000"/>
                  </a:schemeClr>
                </a:solidFill>
                <a:latin typeface="Source Sans Pro" panose="020B0503030403020204" pitchFamily="34" charset="0"/>
                <a:ea typeface="Source Sans Pro" panose="020B0503030403020204" pitchFamily="34" charset="0"/>
              </a:rPr>
              <a:t>)</a:t>
            </a:r>
            <a:endParaRPr lang="en-US" sz="1800"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B81D876-E829-B84A-2AAD-9D0E0577BB47}"/>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74081269-4816-1F58-4AFD-03DAFE484074}"/>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75C6F7E7-1B10-DA0E-C196-9DA37C99D363}"/>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A0BE8A8D-5BEF-3591-6F9D-C5B042EFD3D7}"/>
              </a:ext>
            </a:extLst>
          </p:cNvPr>
          <p:cNvSpPr>
            <a:spLocks noGrp="1"/>
          </p:cNvSpPr>
          <p:nvPr>
            <p:ph type="body" sz="quarter" idx="36"/>
          </p:nvPr>
        </p:nvSpPr>
        <p:spPr>
          <a:xfrm>
            <a:off x="9416778" y="1111022"/>
            <a:ext cx="2775222" cy="5627130"/>
          </a:xfrm>
          <a:ln>
            <a:solidFill>
              <a:schemeClr val="bg1"/>
            </a:solidFill>
          </a:ln>
        </p:spPr>
        <p:txBody>
          <a:bodyPr/>
          <a:lstStyle/>
          <a:p>
            <a:r>
              <a:rPr lang="en-US" dirty="0">
                <a:sym typeface="Wingdings" panose="05000000000000000000" pitchFamily="2" charset="2"/>
              </a:rPr>
              <a:t>Predictions</a:t>
            </a:r>
          </a:p>
          <a:p>
            <a:r>
              <a:rPr lang="en-US" dirty="0">
                <a:sym typeface="Wingdings" panose="05000000000000000000" pitchFamily="2" charset="2"/>
              </a:rPr>
              <a:t>Here we Predicted  Total Valid votes,Turnout_vote_percentage and electors for selected existing dataset year and selected constituency’s</a:t>
            </a:r>
          </a:p>
          <a:p>
            <a:r>
              <a:rPr lang="en-US" u="sng" dirty="0">
                <a:sym typeface="Wingdings" panose="05000000000000000000" pitchFamily="2" charset="2"/>
              </a:rPr>
              <a:t>Note: </a:t>
            </a:r>
            <a:r>
              <a:rPr lang="en-US" dirty="0">
                <a:sym typeface="Wingdings" panose="05000000000000000000" pitchFamily="2" charset="2"/>
              </a:rPr>
              <a:t>we have used </a:t>
            </a:r>
            <a:r>
              <a:rPr lang="en-US" b="0" dirty="0">
                <a:effectLst/>
              </a:rPr>
              <a:t>RandomForestRegressor() </a:t>
            </a:r>
            <a:r>
              <a:rPr lang="en-US" dirty="0"/>
              <a:t>machine learning algorithm for here.</a:t>
            </a:r>
            <a:endParaRPr lang="en-US" b="0" dirty="0">
              <a:effectLst/>
            </a:endParaRPr>
          </a:p>
        </p:txBody>
      </p:sp>
      <p:sp>
        <p:nvSpPr>
          <p:cNvPr id="8" name="Footer Placeholder 7">
            <a:extLst>
              <a:ext uri="{FF2B5EF4-FFF2-40B4-BE49-F238E27FC236}">
                <a16:creationId xmlns:a16="http://schemas.microsoft.com/office/drawing/2014/main" id="{77243053-071B-6A8B-9C99-B58403058FEF}"/>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D4A4FF70-0A86-95CF-05CD-6D047CD93A23}"/>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77</a:t>
            </a:fld>
            <a:endParaRPr lang="en-US" dirty="0"/>
          </a:p>
        </p:txBody>
      </p:sp>
      <p:pic>
        <p:nvPicPr>
          <p:cNvPr id="10" name="Picture 9">
            <a:extLst>
              <a:ext uri="{FF2B5EF4-FFF2-40B4-BE49-F238E27FC236}">
                <a16:creationId xmlns:a16="http://schemas.microsoft.com/office/drawing/2014/main" id="{3A0DED98-4D22-B1FB-2A62-A27BBEBECCEC}"/>
              </a:ext>
            </a:extLst>
          </p:cNvPr>
          <p:cNvPicPr>
            <a:picLocks noChangeAspect="1"/>
          </p:cNvPicPr>
          <p:nvPr/>
        </p:nvPicPr>
        <p:blipFill>
          <a:blip r:embed="rId3"/>
          <a:srcRect/>
          <a:stretch/>
        </p:blipFill>
        <p:spPr>
          <a:xfrm>
            <a:off x="0" y="1111022"/>
            <a:ext cx="9294920" cy="5627130"/>
          </a:xfrm>
          <a:prstGeom prst="rect">
            <a:avLst/>
          </a:prstGeom>
          <a:ln>
            <a:solidFill>
              <a:schemeClr val="bg1"/>
            </a:solidFill>
          </a:ln>
        </p:spPr>
      </p:pic>
    </p:spTree>
    <p:extLst>
      <p:ext uri="{BB962C8B-B14F-4D97-AF65-F5344CB8AC3E}">
        <p14:creationId xmlns:p14="http://schemas.microsoft.com/office/powerpoint/2010/main" val="507214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0C63-8D14-81D2-A677-E0CE22339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C44BBA-3B5C-92FB-A8BF-D13E105E0850}"/>
              </a:ext>
            </a:extLst>
          </p:cNvPr>
          <p:cNvSpPr>
            <a:spLocks noGrp="1"/>
          </p:cNvSpPr>
          <p:nvPr>
            <p:ph type="title"/>
          </p:nvPr>
        </p:nvSpPr>
        <p:spPr>
          <a:xfrm>
            <a:off x="0" y="0"/>
            <a:ext cx="12191998" cy="1102383"/>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lang="en-US" sz="1800" dirty="0">
                <a:solidFill>
                  <a:schemeClr val="accent6">
                    <a:lumMod val="60000"/>
                    <a:lumOff val="40000"/>
                  </a:schemeClr>
                </a:solidFill>
              </a:rPr>
              <a:t>(Election App Link:</a:t>
            </a:r>
            <a:r>
              <a:rPr lang="en-US" sz="1800" dirty="0">
                <a:solidFill>
                  <a:srgbClr val="00B0F0"/>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https://pythonhrraulqvcel4auccwnzp8d.streamlit.app/</a:t>
            </a:r>
            <a:r>
              <a:rPr lang="en-US" sz="1800" dirty="0">
                <a:solidFill>
                  <a:schemeClr val="accent6">
                    <a:lumMod val="60000"/>
                    <a:lumOff val="40000"/>
                  </a:schemeClr>
                </a:solidFill>
                <a:latin typeface="Source Sans Pro" panose="020B0503030403020204" pitchFamily="34" charset="0"/>
                <a:ea typeface="Source Sans Pro" panose="020B0503030403020204" pitchFamily="34" charset="0"/>
              </a:rPr>
              <a:t>)</a:t>
            </a:r>
            <a:endParaRPr lang="en-US" sz="1800"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55649AF-BFAE-60B3-6D7C-26DD9820000B}"/>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CF019CCB-4253-9D71-3465-A9B4E14B2FF5}"/>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2B7929DC-4B04-EB61-1FD5-2781D5592821}"/>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FB3F68C5-5000-15CD-2CB9-60685143E4F9}"/>
              </a:ext>
            </a:extLst>
          </p:cNvPr>
          <p:cNvSpPr>
            <a:spLocks noGrp="1"/>
          </p:cNvSpPr>
          <p:nvPr>
            <p:ph type="body" sz="quarter" idx="36"/>
          </p:nvPr>
        </p:nvSpPr>
        <p:spPr>
          <a:xfrm>
            <a:off x="9416778" y="1180730"/>
            <a:ext cx="2775220" cy="5594143"/>
          </a:xfrm>
          <a:ln>
            <a:solidFill>
              <a:schemeClr val="bg1"/>
            </a:solidFill>
          </a:ln>
        </p:spPr>
        <p:txBody>
          <a:bodyPr/>
          <a:lstStyle/>
          <a:p>
            <a:r>
              <a:rPr lang="en-US" dirty="0">
                <a:sym typeface="Wingdings" panose="05000000000000000000" pitchFamily="2" charset="2"/>
              </a:rPr>
              <a:t>Predictions</a:t>
            </a:r>
          </a:p>
          <a:p>
            <a:r>
              <a:rPr lang="en-US" dirty="0">
                <a:sym typeface="Wingdings" panose="05000000000000000000" pitchFamily="2" charset="2"/>
              </a:rPr>
              <a:t>Here we Predicted party wise votes for selected existing dataset year and selected constituency’s</a:t>
            </a:r>
          </a:p>
          <a:p>
            <a:r>
              <a:rPr lang="en-US" u="sng" dirty="0">
                <a:sym typeface="Wingdings" panose="05000000000000000000" pitchFamily="2" charset="2"/>
              </a:rPr>
              <a:t>Note: </a:t>
            </a:r>
            <a:r>
              <a:rPr lang="en-US" dirty="0">
                <a:sym typeface="Wingdings" panose="05000000000000000000" pitchFamily="2" charset="2"/>
              </a:rPr>
              <a:t>we have used </a:t>
            </a:r>
            <a:r>
              <a:rPr lang="en-US" b="0" dirty="0">
                <a:effectLst/>
              </a:rPr>
              <a:t>RandomForest</a:t>
            </a:r>
            <a:r>
              <a:rPr lang="en-US" dirty="0"/>
              <a:t>Classifier</a:t>
            </a:r>
            <a:r>
              <a:rPr lang="en-US" b="0" dirty="0">
                <a:effectLst/>
              </a:rPr>
              <a:t>() </a:t>
            </a:r>
            <a:r>
              <a:rPr lang="en-US" dirty="0"/>
              <a:t>machine learning algorithm for here.</a:t>
            </a:r>
            <a:endParaRPr lang="en-US" b="0" dirty="0">
              <a:effectLst/>
            </a:endParaRPr>
          </a:p>
          <a:p>
            <a:endParaRPr lang="en-US" dirty="0"/>
          </a:p>
        </p:txBody>
      </p:sp>
      <p:sp>
        <p:nvSpPr>
          <p:cNvPr id="8" name="Footer Placeholder 7">
            <a:extLst>
              <a:ext uri="{FF2B5EF4-FFF2-40B4-BE49-F238E27FC236}">
                <a16:creationId xmlns:a16="http://schemas.microsoft.com/office/drawing/2014/main" id="{337ACB98-DD9C-2A87-DC74-17CAAF300024}"/>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B689E87F-CE99-DB4A-3F09-ABE4ADABD1C4}"/>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78</a:t>
            </a:fld>
            <a:endParaRPr lang="en-US" dirty="0"/>
          </a:p>
        </p:txBody>
      </p:sp>
      <p:pic>
        <p:nvPicPr>
          <p:cNvPr id="10" name="Picture 9">
            <a:extLst>
              <a:ext uri="{FF2B5EF4-FFF2-40B4-BE49-F238E27FC236}">
                <a16:creationId xmlns:a16="http://schemas.microsoft.com/office/drawing/2014/main" id="{70B40810-00DF-EC58-F6A5-090CF0E39ED1}"/>
              </a:ext>
            </a:extLst>
          </p:cNvPr>
          <p:cNvPicPr>
            <a:picLocks noChangeAspect="1"/>
          </p:cNvPicPr>
          <p:nvPr/>
        </p:nvPicPr>
        <p:blipFill>
          <a:blip r:embed="rId3"/>
          <a:srcRect/>
          <a:stretch/>
        </p:blipFill>
        <p:spPr>
          <a:xfrm>
            <a:off x="0" y="1180730"/>
            <a:ext cx="9294920" cy="5594143"/>
          </a:xfrm>
          <a:prstGeom prst="rect">
            <a:avLst/>
          </a:prstGeom>
          <a:ln>
            <a:solidFill>
              <a:schemeClr val="bg1"/>
            </a:solidFill>
          </a:ln>
        </p:spPr>
      </p:pic>
    </p:spTree>
    <p:extLst>
      <p:ext uri="{BB962C8B-B14F-4D97-AF65-F5344CB8AC3E}">
        <p14:creationId xmlns:p14="http://schemas.microsoft.com/office/powerpoint/2010/main" val="2907232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CC93C-9078-0BD3-5D55-11A322807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2A99D-9FA9-AE68-05E9-396470DEC701}"/>
              </a:ext>
            </a:extLst>
          </p:cNvPr>
          <p:cNvSpPr>
            <a:spLocks noGrp="1"/>
          </p:cNvSpPr>
          <p:nvPr>
            <p:ph type="title"/>
          </p:nvPr>
        </p:nvSpPr>
        <p:spPr>
          <a:xfrm>
            <a:off x="0" y="0"/>
            <a:ext cx="12191998" cy="1102383"/>
          </a:xfrm>
          <a:ln>
            <a:solidFill>
              <a:schemeClr val="bg1"/>
            </a:solidFill>
          </a:ln>
        </p:spPr>
        <p:txBody>
          <a:bodyPr/>
          <a:lstStyle/>
          <a:p>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lang="en-US" sz="1800" dirty="0">
                <a:solidFill>
                  <a:schemeClr val="accent6">
                    <a:lumMod val="60000"/>
                    <a:lumOff val="40000"/>
                  </a:schemeClr>
                </a:solidFill>
              </a:rPr>
              <a:t>(Election App Link:</a:t>
            </a:r>
            <a:r>
              <a:rPr lang="en-US" sz="1800" dirty="0">
                <a:solidFill>
                  <a:srgbClr val="00B0F0"/>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https://pythonhrraulqvcel4auccwnzp8d.streamlit.app/</a:t>
            </a:r>
            <a:r>
              <a:rPr lang="en-US" sz="1800" dirty="0">
                <a:solidFill>
                  <a:srgbClr val="00B0F0"/>
                </a:solidFill>
                <a:latin typeface="Source Sans Pro" panose="020B0503030403020204" pitchFamily="34" charset="0"/>
                <a:ea typeface="Source Sans Pro" panose="020B0503030403020204" pitchFamily="34" charset="0"/>
              </a:rPr>
              <a:t>)</a:t>
            </a:r>
            <a:br>
              <a:rPr lang="en-US" sz="1800" dirty="0">
                <a:solidFill>
                  <a:srgbClr val="00B0F0"/>
                </a:solidFill>
                <a:latin typeface="Source Sans Pro" panose="020B0503030403020204" pitchFamily="34" charset="0"/>
                <a:ea typeface="Source Sans Pro" panose="020B0503030403020204" pitchFamily="34" charset="0"/>
              </a:rPr>
            </a:br>
            <a:endParaRPr lang="en-US" sz="1800"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9A53E6E7-45D9-556E-3DCE-292C53E5644E}"/>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B33E117B-E8DB-E216-058C-D4755E26FC8E}"/>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0F597A84-7446-0AE0-C132-667D9306D46A}"/>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BB94F891-2182-7D68-B81B-05D78B16AFF1}"/>
              </a:ext>
            </a:extLst>
          </p:cNvPr>
          <p:cNvSpPr>
            <a:spLocks noGrp="1"/>
          </p:cNvSpPr>
          <p:nvPr>
            <p:ph type="body" sz="quarter" idx="36"/>
          </p:nvPr>
        </p:nvSpPr>
        <p:spPr>
          <a:xfrm>
            <a:off x="9416778" y="1205346"/>
            <a:ext cx="2775220" cy="5550562"/>
          </a:xfrm>
          <a:ln>
            <a:solidFill>
              <a:schemeClr val="bg1"/>
            </a:solidFill>
          </a:ln>
        </p:spPr>
        <p:txBody>
          <a:bodyPr/>
          <a:lstStyle/>
          <a:p>
            <a:r>
              <a:rPr lang="en-US" dirty="0">
                <a:sym typeface="Wingdings" panose="05000000000000000000" pitchFamily="2" charset="2"/>
              </a:rPr>
              <a:t>Predictions</a:t>
            </a:r>
          </a:p>
          <a:p>
            <a:r>
              <a:rPr lang="en-US" dirty="0">
                <a:sym typeface="Wingdings" panose="05000000000000000000" pitchFamily="2" charset="2"/>
              </a:rPr>
              <a:t>Here we Predicted party wise Gender for selected existing dataset year and selected constituency’s</a:t>
            </a:r>
          </a:p>
          <a:p>
            <a:r>
              <a:rPr lang="en-US" u="sng" dirty="0">
                <a:sym typeface="Wingdings" panose="05000000000000000000" pitchFamily="2" charset="2"/>
              </a:rPr>
              <a:t>Note: </a:t>
            </a:r>
            <a:r>
              <a:rPr lang="en-US" dirty="0">
                <a:sym typeface="Wingdings" panose="05000000000000000000" pitchFamily="2" charset="2"/>
              </a:rPr>
              <a:t>we have used </a:t>
            </a:r>
            <a:r>
              <a:rPr lang="en-US" b="0" dirty="0">
                <a:effectLst/>
              </a:rPr>
              <a:t>RandomForestClassifier() </a:t>
            </a:r>
            <a:r>
              <a:rPr lang="en-US" dirty="0"/>
              <a:t>machine learning algorithm for here.</a:t>
            </a:r>
            <a:endParaRPr lang="en-US" b="0" dirty="0">
              <a:effectLst/>
            </a:endParaRPr>
          </a:p>
          <a:p>
            <a:pPr marL="0" indent="0">
              <a:buNone/>
            </a:pPr>
            <a:endParaRPr lang="en-US" dirty="0"/>
          </a:p>
        </p:txBody>
      </p:sp>
      <p:sp>
        <p:nvSpPr>
          <p:cNvPr id="8" name="Footer Placeholder 7">
            <a:extLst>
              <a:ext uri="{FF2B5EF4-FFF2-40B4-BE49-F238E27FC236}">
                <a16:creationId xmlns:a16="http://schemas.microsoft.com/office/drawing/2014/main" id="{3DFE3FBB-609B-08A2-3C38-EBF7F8EF085E}"/>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8621EBD8-69D6-5C58-816E-3AF8D848773A}"/>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79</a:t>
            </a:fld>
            <a:endParaRPr lang="en-US" dirty="0"/>
          </a:p>
        </p:txBody>
      </p:sp>
      <p:pic>
        <p:nvPicPr>
          <p:cNvPr id="10" name="Picture 9">
            <a:extLst>
              <a:ext uri="{FF2B5EF4-FFF2-40B4-BE49-F238E27FC236}">
                <a16:creationId xmlns:a16="http://schemas.microsoft.com/office/drawing/2014/main" id="{5251EA7C-6263-3ED3-3B69-D06F82FDD851}"/>
              </a:ext>
            </a:extLst>
          </p:cNvPr>
          <p:cNvPicPr>
            <a:picLocks noChangeAspect="1"/>
          </p:cNvPicPr>
          <p:nvPr/>
        </p:nvPicPr>
        <p:blipFill>
          <a:blip r:embed="rId3"/>
          <a:srcRect/>
          <a:stretch/>
        </p:blipFill>
        <p:spPr>
          <a:xfrm>
            <a:off x="0" y="1205346"/>
            <a:ext cx="9294920" cy="5550562"/>
          </a:xfrm>
          <a:prstGeom prst="rect">
            <a:avLst/>
          </a:prstGeom>
          <a:ln>
            <a:solidFill>
              <a:schemeClr val="bg1"/>
            </a:solidFill>
          </a:ln>
        </p:spPr>
      </p:pic>
    </p:spTree>
    <p:extLst>
      <p:ext uri="{BB962C8B-B14F-4D97-AF65-F5344CB8AC3E}">
        <p14:creationId xmlns:p14="http://schemas.microsoft.com/office/powerpoint/2010/main" val="3438656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FDEAD-2C04-E90D-F57E-E278C320A4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668B5-4400-F7B6-9536-3FAA8C2C750F}"/>
              </a:ext>
            </a:extLst>
          </p:cNvPr>
          <p:cNvSpPr>
            <a:spLocks noGrp="1"/>
          </p:cNvSpPr>
          <p:nvPr>
            <p:ph type="title"/>
          </p:nvPr>
        </p:nvSpPr>
        <p:spPr>
          <a:xfrm>
            <a:off x="1003661" y="1052108"/>
            <a:ext cx="6910627" cy="1149554"/>
          </a:xfrm>
        </p:spPr>
        <p:txBody>
          <a:bodyPr/>
          <a:lstStyle/>
          <a:p>
            <a:r>
              <a:rPr lang="en-US" b="1" i="0" dirty="0">
                <a:solidFill>
                  <a:schemeClr val="accent6">
                    <a:lumMod val="60000"/>
                    <a:lumOff val="40000"/>
                  </a:schemeClr>
                </a:solidFill>
                <a:effectLst/>
                <a:latin typeface="Source Sans Pro" panose="020B0503030403020204" pitchFamily="34" charset="0"/>
              </a:rPr>
              <a:t>Deliverables</a:t>
            </a:r>
          </a:p>
        </p:txBody>
      </p:sp>
      <p:sp>
        <p:nvSpPr>
          <p:cNvPr id="4" name="Text Placeholder 3">
            <a:extLst>
              <a:ext uri="{FF2B5EF4-FFF2-40B4-BE49-F238E27FC236}">
                <a16:creationId xmlns:a16="http://schemas.microsoft.com/office/drawing/2014/main" id="{83B9B756-E825-9A3A-4C50-89B984C6571A}"/>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15821271-98EE-90D0-5E2E-FD36492A2291}"/>
              </a:ext>
            </a:extLst>
          </p:cNvPr>
          <p:cNvSpPr>
            <a:spLocks noGrp="1"/>
          </p:cNvSpPr>
          <p:nvPr>
            <p:ph type="body" sz="quarter" idx="28"/>
          </p:nvPr>
        </p:nvSpPr>
        <p:spPr>
          <a:xfrm>
            <a:off x="1025624" y="2760955"/>
            <a:ext cx="6888665" cy="3923930"/>
          </a:xfrm>
        </p:spPr>
        <p:txBody>
          <a:bodyPr/>
          <a:lstStyle/>
          <a:p>
            <a:pPr marL="0" indent="0" algn="ctr">
              <a:buNone/>
            </a:pPr>
            <a:r>
              <a:rPr lang="en-US" sz="2000" b="1" i="0" dirty="0">
                <a:solidFill>
                  <a:srgbClr val="00B0F0"/>
                </a:solidFill>
                <a:effectLst/>
                <a:latin typeface="Source Sans Pro" panose="020B0503030403020204" pitchFamily="34" charset="0"/>
              </a:rPr>
              <a:t>Interactive Data Visualizations</a:t>
            </a:r>
          </a:p>
          <a:p>
            <a:pPr algn="ctr"/>
            <a:r>
              <a:rPr lang="en-US" b="0" i="0" dirty="0">
                <a:effectLst/>
                <a:latin typeface="Source Sans Pro" panose="020B0503030403020204" pitchFamily="34" charset="0"/>
              </a:rPr>
              <a:t>Share interactive visualizations showcasing key insights and trends derived from the EDA.</a:t>
            </a:r>
          </a:p>
          <a:p>
            <a:pPr marL="0" indent="0" algn="ctr">
              <a:buNone/>
            </a:pPr>
            <a:r>
              <a:rPr lang="en-US" sz="2000" b="1" i="0" dirty="0">
                <a:solidFill>
                  <a:srgbClr val="00B0F0"/>
                </a:solidFill>
                <a:effectLst/>
                <a:latin typeface="Source Sans Pro" panose="020B0503030403020204" pitchFamily="34" charset="0"/>
              </a:rPr>
              <a:t>Predictive Models</a:t>
            </a:r>
          </a:p>
          <a:p>
            <a:pPr algn="ctr"/>
            <a:r>
              <a:rPr lang="en-US" b="0" i="0" dirty="0">
                <a:effectLst/>
                <a:latin typeface="Source Sans Pro" panose="020B0503030403020204" pitchFamily="34" charset="0"/>
              </a:rPr>
              <a:t>Provide well-documented machine learning models for predicting election outcomes.</a:t>
            </a:r>
          </a:p>
          <a:p>
            <a:pPr algn="ctr"/>
            <a:endParaRPr lang="en-US" b="0" i="0" dirty="0">
              <a:effectLst/>
              <a:latin typeface="Source Sans Pro" panose="020B0503030403020204" pitchFamily="34" charset="0"/>
            </a:endParaRPr>
          </a:p>
        </p:txBody>
      </p:sp>
      <p:sp>
        <p:nvSpPr>
          <p:cNvPr id="17" name="Footer Placeholder 16">
            <a:extLst>
              <a:ext uri="{FF2B5EF4-FFF2-40B4-BE49-F238E27FC236}">
                <a16:creationId xmlns:a16="http://schemas.microsoft.com/office/drawing/2014/main" id="{DA56AE60-BD5D-AB6C-F502-10A0C2712257}"/>
              </a:ext>
            </a:extLst>
          </p:cNvPr>
          <p:cNvSpPr>
            <a:spLocks noGrp="1"/>
          </p:cNvSpPr>
          <p:nvPr>
            <p:ph type="ftr" sz="quarter" idx="11"/>
          </p:nvPr>
        </p:nvSpPr>
        <p:spPr>
          <a:xfrm>
            <a:off x="0" y="6237287"/>
            <a:ext cx="8771138" cy="365125"/>
          </a:xfrm>
        </p:spPr>
        <p:txBody>
          <a:bodyPr/>
          <a:lstStyle/>
          <a:p>
            <a:pPr algn="ctr"/>
            <a:r>
              <a:rPr lang="en-US" dirty="0"/>
              <a:t>1</a:t>
            </a:r>
          </a:p>
        </p:txBody>
      </p:sp>
      <p:sp>
        <p:nvSpPr>
          <p:cNvPr id="18" name="Slide Number Placeholder 17">
            <a:extLst>
              <a:ext uri="{FF2B5EF4-FFF2-40B4-BE49-F238E27FC236}">
                <a16:creationId xmlns:a16="http://schemas.microsoft.com/office/drawing/2014/main" id="{ED582DFF-F5D1-B495-9A13-DDCC3BBCAAE7}"/>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6" name="Picture 5" descr="A silhouette of a head with a light bulb in the middle&#10;&#10;Description automatically generated">
            <a:extLst>
              <a:ext uri="{FF2B5EF4-FFF2-40B4-BE49-F238E27FC236}">
                <a16:creationId xmlns:a16="http://schemas.microsoft.com/office/drawing/2014/main" id="{94C12150-0586-0DC2-0B7A-0A09BA72AB6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771138" y="0"/>
            <a:ext cx="3420862" cy="6858000"/>
          </a:xfrm>
          <a:prstGeom prst="rect">
            <a:avLst/>
          </a:prstGeom>
          <a:solidFill>
            <a:schemeClr val="accent6">
              <a:lumMod val="60000"/>
              <a:lumOff val="40000"/>
            </a:schemeClr>
          </a:solidFill>
        </p:spPr>
      </p:pic>
    </p:spTree>
    <p:extLst>
      <p:ext uri="{BB962C8B-B14F-4D97-AF65-F5344CB8AC3E}">
        <p14:creationId xmlns:p14="http://schemas.microsoft.com/office/powerpoint/2010/main" val="24291036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77B5F-3FC4-E7A6-E59C-CF191A2431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E4DF19-03AF-667A-140D-C95813772E05}"/>
              </a:ext>
            </a:extLst>
          </p:cNvPr>
          <p:cNvSpPr>
            <a:spLocks noGrp="1"/>
          </p:cNvSpPr>
          <p:nvPr>
            <p:ph type="title"/>
          </p:nvPr>
        </p:nvSpPr>
        <p:spPr>
          <a:xfrm>
            <a:off x="0" y="1"/>
            <a:ext cx="12192000" cy="1020932"/>
          </a:xfrm>
          <a:ln>
            <a:solidFill>
              <a:schemeClr val="bg1"/>
            </a:solidFill>
          </a:ln>
        </p:spPr>
        <p:txBody>
          <a:bodyPr/>
          <a:lstStyle/>
          <a:p>
            <a:br>
              <a:rPr lang="en-US" dirty="0">
                <a:solidFill>
                  <a:schemeClr val="accent6">
                    <a:lumMod val="60000"/>
                    <a:lumOff val="40000"/>
                  </a:schemeClr>
                </a:solidFill>
              </a:rPr>
            </a:br>
            <a:r>
              <a:rPr lang="en-US" dirty="0">
                <a:solidFill>
                  <a:schemeClr val="accent6">
                    <a:lumMod val="60000"/>
                    <a:lumOff val="40000"/>
                  </a:schemeClr>
                </a:solidFill>
              </a:rPr>
              <a:t>Explanation of Election App</a:t>
            </a:r>
            <a:br>
              <a:rPr lang="en-US" dirty="0">
                <a:solidFill>
                  <a:schemeClr val="accent6">
                    <a:lumMod val="60000"/>
                    <a:lumOff val="40000"/>
                  </a:schemeClr>
                </a:solidFill>
              </a:rPr>
            </a:br>
            <a:r>
              <a:rPr lang="en-US" sz="1800" dirty="0">
                <a:solidFill>
                  <a:schemeClr val="accent6">
                    <a:lumMod val="60000"/>
                    <a:lumOff val="40000"/>
                  </a:schemeClr>
                </a:solidFill>
              </a:rPr>
              <a:t>(Election App Link:</a:t>
            </a:r>
            <a:r>
              <a:rPr lang="en-US" sz="1800" dirty="0">
                <a:solidFill>
                  <a:srgbClr val="00B0F0"/>
                </a:solidFill>
                <a:latin typeface="Source Sans Pro" panose="020B0503030403020204" pitchFamily="34" charset="0"/>
                <a:ea typeface="Source Sans Pro" panose="020B0503030403020204" pitchFamily="34" charset="0"/>
                <a:hlinkClick r:id="rId2">
                  <a:extLst>
                    <a:ext uri="{A12FA001-AC4F-418D-AE19-62706E023703}">
                      <ahyp:hlinkClr xmlns:ahyp="http://schemas.microsoft.com/office/drawing/2018/hyperlinkcolor" val="tx"/>
                    </a:ext>
                  </a:extLst>
                </a:hlinkClick>
              </a:rPr>
              <a:t>https://pythonhrraulqvcel4auccwnzp8d.streamlit.app/</a:t>
            </a:r>
            <a:r>
              <a:rPr lang="en-US" sz="1800" dirty="0">
                <a:solidFill>
                  <a:srgbClr val="00B0F0"/>
                </a:solidFill>
                <a:latin typeface="Source Sans Pro" panose="020B0503030403020204" pitchFamily="34" charset="0"/>
                <a:ea typeface="Source Sans Pro" panose="020B0503030403020204" pitchFamily="34" charset="0"/>
              </a:rPr>
              <a:t>)</a:t>
            </a:r>
            <a:br>
              <a:rPr lang="en-US" dirty="0">
                <a:solidFill>
                  <a:srgbClr val="00B0F0"/>
                </a:solidFill>
                <a:latin typeface="Source Sans Pro" panose="020B0503030403020204" pitchFamily="34" charset="0"/>
                <a:ea typeface="Source Sans Pro" panose="020B0503030403020204" pitchFamily="34" charset="0"/>
              </a:rPr>
            </a:br>
            <a:endParaRPr lang="en-US" dirty="0">
              <a:solidFill>
                <a:schemeClr val="accent6">
                  <a:lumMod val="60000"/>
                  <a:lumOff val="40000"/>
                </a:schemeClr>
              </a:solidFill>
            </a:endParaRPr>
          </a:p>
        </p:txBody>
      </p:sp>
      <p:sp>
        <p:nvSpPr>
          <p:cNvPr id="3" name="Text Placeholder 2">
            <a:extLst>
              <a:ext uri="{FF2B5EF4-FFF2-40B4-BE49-F238E27FC236}">
                <a16:creationId xmlns:a16="http://schemas.microsoft.com/office/drawing/2014/main" id="{1ED693E2-BC23-3434-8EE0-E7C76B6E20B0}"/>
              </a:ext>
            </a:extLst>
          </p:cNvPr>
          <p:cNvSpPr>
            <a:spLocks noGrp="1"/>
          </p:cNvSpPr>
          <p:nvPr>
            <p:ph type="body" sz="quarter" idx="30"/>
          </p:nvPr>
        </p:nvSpPr>
        <p:spPr>
          <a:xfrm>
            <a:off x="1844125" y="2715987"/>
            <a:ext cx="3953594" cy="509671"/>
          </a:xfrm>
        </p:spPr>
        <p:txBody>
          <a:bodyPr/>
          <a:lstStyle/>
          <a:p>
            <a:r>
              <a:rPr lang="en-US" dirty="0"/>
              <a:t>NATURAL</a:t>
            </a:r>
          </a:p>
        </p:txBody>
      </p:sp>
      <p:sp>
        <p:nvSpPr>
          <p:cNvPr id="4" name="Text Placeholder 3">
            <a:extLst>
              <a:ext uri="{FF2B5EF4-FFF2-40B4-BE49-F238E27FC236}">
                <a16:creationId xmlns:a16="http://schemas.microsoft.com/office/drawing/2014/main" id="{08CA91F4-021F-AFEB-8784-73CAA5E79170}"/>
              </a:ext>
            </a:extLst>
          </p:cNvPr>
          <p:cNvSpPr>
            <a:spLocks noGrp="1"/>
          </p:cNvSpPr>
          <p:nvPr>
            <p:ph type="body" sz="quarter" idx="32"/>
          </p:nvPr>
        </p:nvSpPr>
        <p:spPr>
          <a:xfrm flipH="1">
            <a:off x="1722267" y="2700810"/>
            <a:ext cx="6116713" cy="930157"/>
          </a:xfrm>
        </p:spPr>
        <p:txBody>
          <a:bodyPr/>
          <a:lstStyle/>
          <a:p>
            <a:r>
              <a:rPr lang="en-US" dirty="0"/>
              <a:t>CHEMICAL</a:t>
            </a:r>
          </a:p>
        </p:txBody>
      </p:sp>
      <p:sp>
        <p:nvSpPr>
          <p:cNvPr id="5" name="Text Placeholder 4">
            <a:extLst>
              <a:ext uri="{FF2B5EF4-FFF2-40B4-BE49-F238E27FC236}">
                <a16:creationId xmlns:a16="http://schemas.microsoft.com/office/drawing/2014/main" id="{10766221-47FD-36B4-2D57-9D30E2C09953}"/>
              </a:ext>
            </a:extLst>
          </p:cNvPr>
          <p:cNvSpPr>
            <a:spLocks noGrp="1"/>
          </p:cNvSpPr>
          <p:nvPr>
            <p:ph type="body" sz="quarter" idx="35"/>
          </p:nvPr>
        </p:nvSpPr>
        <p:spPr>
          <a:xfrm flipH="1">
            <a:off x="2325951" y="4074850"/>
            <a:ext cx="1438181" cy="905523"/>
          </a:xfrm>
        </p:spPr>
        <p:txBody>
          <a:bodyPr/>
          <a:lstStyle/>
          <a:p>
            <a:endParaRPr lang="en-US" dirty="0"/>
          </a:p>
        </p:txBody>
      </p:sp>
      <p:sp>
        <p:nvSpPr>
          <p:cNvPr id="6" name="Text Placeholder 5">
            <a:extLst>
              <a:ext uri="{FF2B5EF4-FFF2-40B4-BE49-F238E27FC236}">
                <a16:creationId xmlns:a16="http://schemas.microsoft.com/office/drawing/2014/main" id="{04216236-B99D-63DD-32D3-6B1D925218D9}"/>
              </a:ext>
            </a:extLst>
          </p:cNvPr>
          <p:cNvSpPr>
            <a:spLocks noGrp="1"/>
          </p:cNvSpPr>
          <p:nvPr>
            <p:ph type="body" sz="quarter" idx="36"/>
          </p:nvPr>
        </p:nvSpPr>
        <p:spPr>
          <a:xfrm>
            <a:off x="9416778" y="1102382"/>
            <a:ext cx="2775220" cy="5644647"/>
          </a:xfrm>
          <a:ln>
            <a:solidFill>
              <a:schemeClr val="bg1"/>
            </a:solidFill>
          </a:ln>
        </p:spPr>
        <p:txBody>
          <a:bodyPr/>
          <a:lstStyle/>
          <a:p>
            <a:r>
              <a:rPr lang="en-US" dirty="0">
                <a:sym typeface="Wingdings" panose="05000000000000000000" pitchFamily="2" charset="2"/>
              </a:rPr>
              <a:t>Predictions</a:t>
            </a:r>
          </a:p>
          <a:p>
            <a:r>
              <a:rPr lang="en-US" dirty="0">
                <a:sym typeface="Wingdings" panose="05000000000000000000" pitchFamily="2" charset="2"/>
              </a:rPr>
              <a:t>Here we Predicted party wise position for selected existing dataset year and selected constituency’s</a:t>
            </a:r>
          </a:p>
          <a:p>
            <a:r>
              <a:rPr lang="en-US" u="sng" dirty="0">
                <a:sym typeface="Wingdings" panose="05000000000000000000" pitchFamily="2" charset="2"/>
              </a:rPr>
              <a:t>Note: </a:t>
            </a:r>
            <a:r>
              <a:rPr lang="en-US" dirty="0">
                <a:sym typeface="Wingdings" panose="05000000000000000000" pitchFamily="2" charset="2"/>
              </a:rPr>
              <a:t>we have used </a:t>
            </a:r>
            <a:r>
              <a:rPr lang="en-US" b="0" dirty="0">
                <a:effectLst/>
              </a:rPr>
              <a:t>DecisionTreeClassifier() </a:t>
            </a:r>
            <a:r>
              <a:rPr lang="en-US" dirty="0"/>
              <a:t>machine learning algorithm for here.</a:t>
            </a:r>
            <a:endParaRPr lang="en-US" b="0" dirty="0">
              <a:effectLst/>
            </a:endParaRPr>
          </a:p>
          <a:p>
            <a:pPr marL="0" indent="0">
              <a:buNone/>
            </a:pPr>
            <a:endParaRPr lang="en-US" dirty="0"/>
          </a:p>
        </p:txBody>
      </p:sp>
      <p:sp>
        <p:nvSpPr>
          <p:cNvPr id="8" name="Footer Placeholder 7">
            <a:extLst>
              <a:ext uri="{FF2B5EF4-FFF2-40B4-BE49-F238E27FC236}">
                <a16:creationId xmlns:a16="http://schemas.microsoft.com/office/drawing/2014/main" id="{18747EA2-3DAD-4675-14EF-6C5A07F5295C}"/>
              </a:ext>
            </a:extLst>
          </p:cNvPr>
          <p:cNvSpPr>
            <a:spLocks noGrp="1"/>
          </p:cNvSpPr>
          <p:nvPr>
            <p:ph type="ftr" sz="quarter" idx="11"/>
          </p:nvPr>
        </p:nvSpPr>
        <p:spPr>
          <a:xfrm flipV="1">
            <a:off x="336405" y="4980373"/>
            <a:ext cx="4114800" cy="296478"/>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C9D70C11-8123-AF84-0297-433D5A45844D}"/>
              </a:ext>
            </a:extLst>
          </p:cNvPr>
          <p:cNvSpPr>
            <a:spLocks noGrp="1"/>
          </p:cNvSpPr>
          <p:nvPr>
            <p:ph type="sldNum" sz="quarter" idx="12"/>
          </p:nvPr>
        </p:nvSpPr>
        <p:spPr>
          <a:xfrm flipH="1">
            <a:off x="12100263" y="6226198"/>
            <a:ext cx="91735" cy="365125"/>
          </a:xfrm>
        </p:spPr>
        <p:txBody>
          <a:bodyPr/>
          <a:lstStyle/>
          <a:p>
            <a:fld id="{FE024F78-56A6-7740-B68D-8D4D026EDF3F}" type="slidenum">
              <a:rPr lang="en-US" smtClean="0"/>
              <a:pPr/>
              <a:t>80</a:t>
            </a:fld>
            <a:endParaRPr lang="en-US" dirty="0"/>
          </a:p>
        </p:txBody>
      </p:sp>
      <p:pic>
        <p:nvPicPr>
          <p:cNvPr id="10" name="Picture 9">
            <a:extLst>
              <a:ext uri="{FF2B5EF4-FFF2-40B4-BE49-F238E27FC236}">
                <a16:creationId xmlns:a16="http://schemas.microsoft.com/office/drawing/2014/main" id="{09BD919B-B353-D2A3-AF11-2755AC88FB43}"/>
              </a:ext>
            </a:extLst>
          </p:cNvPr>
          <p:cNvPicPr>
            <a:picLocks noChangeAspect="1"/>
          </p:cNvPicPr>
          <p:nvPr/>
        </p:nvPicPr>
        <p:blipFill>
          <a:blip r:embed="rId3"/>
          <a:srcRect/>
          <a:stretch/>
        </p:blipFill>
        <p:spPr>
          <a:xfrm>
            <a:off x="0" y="1102382"/>
            <a:ext cx="9294920" cy="5644647"/>
          </a:xfrm>
          <a:prstGeom prst="rect">
            <a:avLst/>
          </a:prstGeom>
          <a:ln>
            <a:solidFill>
              <a:schemeClr val="bg1"/>
            </a:solidFill>
          </a:ln>
        </p:spPr>
      </p:pic>
    </p:spTree>
    <p:extLst>
      <p:ext uri="{BB962C8B-B14F-4D97-AF65-F5344CB8AC3E}">
        <p14:creationId xmlns:p14="http://schemas.microsoft.com/office/powerpoint/2010/main" val="9647348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solidFill>
                  <a:schemeClr val="accent6">
                    <a:lumMod val="60000"/>
                    <a:lumOff val="40000"/>
                  </a:schemeClr>
                </a:solidFill>
              </a:rPr>
              <a:t>Karthik R</a:t>
            </a:r>
          </a:p>
          <a:p>
            <a:r>
              <a:rPr lang="en-US" dirty="0">
                <a:solidFill>
                  <a:schemeClr val="accent6">
                    <a:lumMod val="60000"/>
                    <a:lumOff val="40000"/>
                  </a:schemeClr>
                </a:solidFill>
              </a:rPr>
              <a:t>Email:</a:t>
            </a:r>
            <a:r>
              <a:rPr lang="en-US" dirty="0"/>
              <a:t> </a:t>
            </a:r>
            <a:r>
              <a:rPr lang="en-US" dirty="0">
                <a:solidFill>
                  <a:srgbClr val="00B0F0"/>
                </a:solidFill>
                <a:hlinkClick r:id="rId2">
                  <a:extLst>
                    <a:ext uri="{A12FA001-AC4F-418D-AE19-62706E023703}">
                      <ahyp:hlinkClr xmlns:ahyp="http://schemas.microsoft.com/office/drawing/2018/hyperlinkcolor" val="tx"/>
                    </a:ext>
                  </a:extLst>
                </a:hlinkClick>
              </a:rPr>
              <a:t>karthikmca6622@gmail.com</a:t>
            </a:r>
            <a:endParaRPr lang="en-US" dirty="0">
              <a:solidFill>
                <a:srgbClr val="00B0F0"/>
              </a:solidFill>
            </a:endParaRPr>
          </a:p>
          <a:p>
            <a:r>
              <a:rPr lang="en-US" dirty="0">
                <a:solidFill>
                  <a:schemeClr val="accent6">
                    <a:lumMod val="60000"/>
                    <a:lumOff val="40000"/>
                  </a:schemeClr>
                </a:solidFill>
              </a:rPr>
              <a:t>Phone:</a:t>
            </a:r>
            <a:r>
              <a:rPr lang="en-US" dirty="0"/>
              <a:t> </a:t>
            </a:r>
            <a:r>
              <a:rPr lang="en-US" dirty="0">
                <a:solidFill>
                  <a:srgbClr val="00B0F0"/>
                </a:solidFill>
              </a:rPr>
              <a:t>9944194787</a:t>
            </a:r>
          </a:p>
          <a:p>
            <a:r>
              <a:rPr lang="en-US" sz="1600" dirty="0">
                <a:solidFill>
                  <a:schemeClr val="accent6">
                    <a:lumMod val="60000"/>
                    <a:lumOff val="40000"/>
                  </a:schemeClr>
                </a:solidFill>
              </a:rPr>
              <a:t>Election App Link:</a:t>
            </a:r>
            <a:r>
              <a:rPr lang="en-US" sz="1600" dirty="0">
                <a:solidFill>
                  <a:srgbClr val="00B0F0"/>
                </a:solidFill>
                <a:latin typeface="Source Sans Pro" panose="020B0503030403020204" pitchFamily="34" charset="0"/>
                <a:ea typeface="Source Sans Pro" panose="020B0503030403020204" pitchFamily="34" charset="0"/>
                <a:hlinkClick r:id="rId3">
                  <a:extLst>
                    <a:ext uri="{A12FA001-AC4F-418D-AE19-62706E023703}">
                      <ahyp:hlinkClr xmlns:ahyp="http://schemas.microsoft.com/office/drawing/2018/hyperlinkcolor" val="tx"/>
                    </a:ext>
                  </a:extLst>
                </a:hlinkClick>
              </a:rPr>
              <a:t>https://pythonhrraulqvcel4auccwnzp8d.streamlit.app/</a:t>
            </a:r>
            <a:r>
              <a:rPr lang="en-US" sz="1600" dirty="0">
                <a:solidFill>
                  <a:srgbClr val="00B0F0"/>
                </a:solidFill>
                <a:latin typeface="Source Sans Pro" panose="020B0503030403020204" pitchFamily="34" charset="0"/>
                <a:ea typeface="Source Sans Pro" panose="020B0503030403020204" pitchFamily="34" charset="0"/>
              </a:rPr>
              <a:t>)</a:t>
            </a:r>
            <a:endParaRPr lang="en-US" dirty="0"/>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a:xfrm flipH="1" flipV="1">
            <a:off x="9863088" y="2405848"/>
            <a:ext cx="168677" cy="603681"/>
          </a:xfrm>
        </p:spPr>
        <p:txBody>
          <a:bodyPr/>
          <a:lstStyle/>
          <a:p>
            <a:r>
              <a:rPr lang="en-US" dirty="0"/>
              <a:t>Scientific findings</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a:xfrm>
            <a:off x="9140971" y="2707690"/>
            <a:ext cx="722117" cy="506027"/>
          </a:xfrm>
        </p:spPr>
        <p:txBody>
          <a:bodyPr/>
          <a:lstStyle/>
          <a:p>
            <a:fld id="{FE024F78-56A6-7740-B68D-8D4D026EDF3F}" type="slidenum">
              <a:rPr lang="en-US" smtClean="0"/>
              <a:pPr/>
              <a:t>81</a:t>
            </a:fld>
            <a:endParaRPr lang="en-US" dirty="0"/>
          </a:p>
        </p:txBody>
      </p:sp>
      <p:pic>
        <p:nvPicPr>
          <p:cNvPr id="5" name="Picture 4" descr="A cartoon of a robot&#10;&#10;Description automatically generated">
            <a:extLst>
              <a:ext uri="{FF2B5EF4-FFF2-40B4-BE49-F238E27FC236}">
                <a16:creationId xmlns:a16="http://schemas.microsoft.com/office/drawing/2014/main" id="{35449A24-D61D-4FCE-E865-E43CE56EB64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974672" y="0"/>
            <a:ext cx="6217328" cy="6858000"/>
          </a:xfrm>
          <a:prstGeom prst="rect">
            <a:avLst/>
          </a:prstGeom>
        </p:spPr>
      </p:pic>
    </p:spTree>
    <p:extLst>
      <p:ext uri="{BB962C8B-B14F-4D97-AF65-F5344CB8AC3E}">
        <p14:creationId xmlns:p14="http://schemas.microsoft.com/office/powerpoint/2010/main" val="7900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8381A-5FAC-3B54-6E1B-F1DCB395B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C444C-171B-120A-6032-7CB17826AEBF}"/>
              </a:ext>
            </a:extLst>
          </p:cNvPr>
          <p:cNvSpPr>
            <a:spLocks noGrp="1"/>
          </p:cNvSpPr>
          <p:nvPr>
            <p:ph type="title"/>
          </p:nvPr>
        </p:nvSpPr>
        <p:spPr>
          <a:xfrm>
            <a:off x="1003661" y="1052108"/>
            <a:ext cx="6910627" cy="1149554"/>
          </a:xfrm>
        </p:spPr>
        <p:txBody>
          <a:bodyPr/>
          <a:lstStyle/>
          <a:p>
            <a:r>
              <a:rPr lang="en-US" b="1" i="0" dirty="0">
                <a:solidFill>
                  <a:schemeClr val="accent6">
                    <a:lumMod val="60000"/>
                    <a:lumOff val="40000"/>
                  </a:schemeClr>
                </a:solidFill>
                <a:effectLst/>
                <a:latin typeface="Source Sans Pro" panose="020B0503030403020204" pitchFamily="34" charset="0"/>
              </a:rPr>
              <a:t>Deliverables</a:t>
            </a:r>
          </a:p>
        </p:txBody>
      </p:sp>
      <p:sp>
        <p:nvSpPr>
          <p:cNvPr id="4" name="Text Placeholder 3">
            <a:extLst>
              <a:ext uri="{FF2B5EF4-FFF2-40B4-BE49-F238E27FC236}">
                <a16:creationId xmlns:a16="http://schemas.microsoft.com/office/drawing/2014/main" id="{CB457AD1-176A-417E-FD89-C89151C86E34}"/>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4E6F3BB3-43C7-C2F2-703B-5D697DB45971}"/>
              </a:ext>
            </a:extLst>
          </p:cNvPr>
          <p:cNvSpPr>
            <a:spLocks noGrp="1"/>
          </p:cNvSpPr>
          <p:nvPr>
            <p:ph type="body" sz="quarter" idx="28"/>
          </p:nvPr>
        </p:nvSpPr>
        <p:spPr>
          <a:xfrm>
            <a:off x="1025624" y="2760955"/>
            <a:ext cx="6888665" cy="3923930"/>
          </a:xfrm>
        </p:spPr>
        <p:txBody>
          <a:bodyPr/>
          <a:lstStyle/>
          <a:p>
            <a:pPr marL="0" indent="0" algn="ctr">
              <a:buNone/>
            </a:pPr>
            <a:r>
              <a:rPr lang="en-US" sz="2000" b="1" i="0" dirty="0">
                <a:solidFill>
                  <a:srgbClr val="00B0F0"/>
                </a:solidFill>
                <a:effectLst/>
                <a:latin typeface="Source Sans Pro" panose="020B0503030403020204" pitchFamily="34" charset="0"/>
              </a:rPr>
              <a:t>Stakeholder Reports</a:t>
            </a:r>
          </a:p>
          <a:p>
            <a:pPr algn="ctr"/>
            <a:r>
              <a:rPr lang="en-US" b="0" i="0" dirty="0">
                <a:effectLst/>
                <a:latin typeface="Source Sans Pro" panose="020B0503030403020204" pitchFamily="34" charset="0"/>
              </a:rPr>
              <a:t>Generate reports summarizing the findings, insights, and predictions, suitable for stakeholders and the general public.</a:t>
            </a:r>
          </a:p>
          <a:p>
            <a:pPr marL="0" indent="0" algn="ctr">
              <a:buNone/>
            </a:pPr>
            <a:r>
              <a:rPr lang="en-US" sz="2000" b="1" i="0" dirty="0">
                <a:solidFill>
                  <a:srgbClr val="00B0F0"/>
                </a:solidFill>
                <a:effectLst/>
                <a:latin typeface="Source Sans Pro" panose="020B0503030403020204" pitchFamily="34" charset="0"/>
              </a:rPr>
              <a:t>Public Engagement</a:t>
            </a:r>
          </a:p>
          <a:p>
            <a:pPr algn="ctr"/>
            <a:r>
              <a:rPr lang="en-US" b="0" i="0" dirty="0">
                <a:effectLst/>
                <a:latin typeface="Source Sans Pro" panose="020B0503030403020204" pitchFamily="34" charset="0"/>
              </a:rPr>
              <a:t>Conduct presentations and engage with the public through online platforms to share insights and predictions, fostering a data-driven understanding of elections.</a:t>
            </a:r>
          </a:p>
          <a:p>
            <a:pPr algn="ctr"/>
            <a:endParaRPr lang="en-US" b="0" i="0" dirty="0">
              <a:effectLst/>
              <a:latin typeface="Source Sans Pro" panose="020B0503030403020204" pitchFamily="34" charset="0"/>
            </a:endParaRPr>
          </a:p>
        </p:txBody>
      </p:sp>
      <p:sp>
        <p:nvSpPr>
          <p:cNvPr id="17" name="Footer Placeholder 16">
            <a:extLst>
              <a:ext uri="{FF2B5EF4-FFF2-40B4-BE49-F238E27FC236}">
                <a16:creationId xmlns:a16="http://schemas.microsoft.com/office/drawing/2014/main" id="{68C50591-1E75-6E9D-A6B1-AA679C4D705A}"/>
              </a:ext>
            </a:extLst>
          </p:cNvPr>
          <p:cNvSpPr>
            <a:spLocks noGrp="1"/>
          </p:cNvSpPr>
          <p:nvPr>
            <p:ph type="ftr" sz="quarter" idx="11"/>
          </p:nvPr>
        </p:nvSpPr>
        <p:spPr>
          <a:xfrm>
            <a:off x="0" y="6237287"/>
            <a:ext cx="8771138" cy="365125"/>
          </a:xfrm>
        </p:spPr>
        <p:txBody>
          <a:bodyPr/>
          <a:lstStyle/>
          <a:p>
            <a:pPr algn="ctr"/>
            <a:r>
              <a:rPr lang="en-US" dirty="0"/>
              <a:t>1</a:t>
            </a:r>
          </a:p>
        </p:txBody>
      </p:sp>
      <p:sp>
        <p:nvSpPr>
          <p:cNvPr id="18" name="Slide Number Placeholder 17">
            <a:extLst>
              <a:ext uri="{FF2B5EF4-FFF2-40B4-BE49-F238E27FC236}">
                <a16:creationId xmlns:a16="http://schemas.microsoft.com/office/drawing/2014/main" id="{D3ABD1A9-4847-769F-922C-AB1AC1FBED4C}"/>
              </a:ext>
            </a:extLst>
          </p:cNvPr>
          <p:cNvSpPr>
            <a:spLocks noGrp="1"/>
          </p:cNvSpPr>
          <p:nvPr>
            <p:ph type="sldNum" sz="quarter" idx="12"/>
          </p:nvPr>
        </p:nvSpPr>
        <p:spPr/>
        <p:txBody>
          <a:bodyPr/>
          <a:lstStyle/>
          <a:p>
            <a:fld id="{FE024F78-56A6-7740-B68D-8D4D026EDF3F}" type="slidenum">
              <a:rPr lang="en-US" smtClean="0"/>
              <a:pPr/>
              <a:t>9</a:t>
            </a:fld>
            <a:endParaRPr lang="en-US" dirty="0"/>
          </a:p>
        </p:txBody>
      </p:sp>
      <p:pic>
        <p:nvPicPr>
          <p:cNvPr id="5" name="Picture 4" descr="A silhouette of a head with a light bulb in the middle&#10;&#10;Description automatically generated">
            <a:extLst>
              <a:ext uri="{FF2B5EF4-FFF2-40B4-BE49-F238E27FC236}">
                <a16:creationId xmlns:a16="http://schemas.microsoft.com/office/drawing/2014/main" id="{E1F4A69E-074B-2802-515B-0D6A2E2B28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771138" y="0"/>
            <a:ext cx="3420862" cy="6858000"/>
          </a:xfrm>
          <a:prstGeom prst="rect">
            <a:avLst/>
          </a:prstGeom>
          <a:solidFill>
            <a:schemeClr val="accent6">
              <a:lumMod val="60000"/>
              <a:lumOff val="40000"/>
            </a:schemeClr>
          </a:solidFill>
        </p:spPr>
      </p:pic>
    </p:spTree>
    <p:extLst>
      <p:ext uri="{BB962C8B-B14F-4D97-AF65-F5344CB8AC3E}">
        <p14:creationId xmlns:p14="http://schemas.microsoft.com/office/powerpoint/2010/main" val="1292883367"/>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{7AA8C88B-D0A6-4278-BF62-F076EF532728}tf11936837_win32</Template>
  <TotalTime>1167</TotalTime>
  <Words>4242</Words>
  <Application>Microsoft Office PowerPoint</Application>
  <PresentationFormat>Widescreen</PresentationFormat>
  <Paragraphs>593</Paragraphs>
  <Slides>81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Arial Nova</vt:lpstr>
      <vt:lpstr>Biome</vt:lpstr>
      <vt:lpstr>Biome Light</vt:lpstr>
      <vt:lpstr>Calibri</vt:lpstr>
      <vt:lpstr>Segoe UI</vt:lpstr>
      <vt:lpstr>Source Sans Pro</vt:lpstr>
      <vt:lpstr>Wingdings</vt:lpstr>
      <vt:lpstr>Office Theme</vt:lpstr>
      <vt:lpstr>PowerPoint Presentation</vt:lpstr>
      <vt:lpstr>Introduction</vt:lpstr>
      <vt:lpstr>Objectives</vt:lpstr>
      <vt:lpstr>Objectives</vt:lpstr>
      <vt:lpstr>Methodology</vt:lpstr>
      <vt:lpstr>Methodology</vt:lpstr>
      <vt:lpstr>Methodology</vt:lpstr>
      <vt:lpstr>Deliverables</vt:lpstr>
      <vt:lpstr>Deliverables</vt:lpstr>
      <vt:lpstr>Conclusion</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vt:lpstr>
      <vt:lpstr>Explanation of Election App (Election App Link:https://pythonhrraulqvcel4auccwnzp8d.streamlit.app/) </vt:lpstr>
      <vt:lpstr> Explanation of Election App (Election App Link:https://pythonhrraulqvcel4auccwnzp8d.streamlit.app/)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karthik(ＴＳＩＰ TTEC Contract_MFP)</dc:creator>
  <cp:lastModifiedBy>r karthik(ＴＳＩＰ TTEC Contract_MFP)</cp:lastModifiedBy>
  <cp:revision>27</cp:revision>
  <dcterms:created xsi:type="dcterms:W3CDTF">2024-02-10T10:39:50Z</dcterms:created>
  <dcterms:modified xsi:type="dcterms:W3CDTF">2024-02-14T17:09:09Z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